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8" r:id="rId9"/>
    <p:sldId id="418" r:id="rId10"/>
    <p:sldId id="263" r:id="rId11"/>
    <p:sldId id="400" r:id="rId12"/>
    <p:sldId id="419" r:id="rId13"/>
    <p:sldId id="406" r:id="rId14"/>
    <p:sldId id="408" r:id="rId15"/>
    <p:sldId id="409" r:id="rId16"/>
    <p:sldId id="410" r:id="rId17"/>
    <p:sldId id="411" r:id="rId18"/>
    <p:sldId id="407" r:id="rId19"/>
    <p:sldId id="412" r:id="rId20"/>
    <p:sldId id="414" r:id="rId21"/>
    <p:sldId id="424" r:id="rId22"/>
    <p:sldId id="415" r:id="rId23"/>
    <p:sldId id="420" r:id="rId24"/>
    <p:sldId id="421" r:id="rId25"/>
    <p:sldId id="423" r:id="rId26"/>
    <p:sldId id="422" r:id="rId27"/>
    <p:sldId id="3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1867"/>
  </p:normalViewPr>
  <p:slideViewPr>
    <p:cSldViewPr snapToGrid="0">
      <p:cViewPr varScale="1">
        <p:scale>
          <a:sx n="105" d="100"/>
          <a:sy n="105" d="100"/>
        </p:scale>
        <p:origin x="6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gi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83810-030C-1646-953E-FB63E4F0D586}" type="doc">
      <dgm:prSet loTypeId="urn:microsoft.com/office/officeart/2008/layout/AlternatingHexagon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B90D1B-08F3-EB4C-AD87-728ABB703484}">
      <dgm:prSet phldrT="[文本]"/>
      <dgm:spPr/>
      <dgm:t>
        <a:bodyPr/>
        <a:lstStyle/>
        <a:p>
          <a:r>
            <a:rPr lang="zh-CN" altLang="en-US" dirty="0" smtClean="0"/>
            <a:t>餐馆类型</a:t>
          </a:r>
          <a:endParaRPr lang="zh-CN" altLang="en-US" dirty="0"/>
        </a:p>
      </dgm:t>
    </dgm:pt>
    <dgm:pt modelId="{73287F0D-F1A4-684A-9C05-4C4C514FD87E}" type="parTrans" cxnId="{E8D7A3BA-BFBC-A647-90E3-AA3238070C63}">
      <dgm:prSet/>
      <dgm:spPr/>
      <dgm:t>
        <a:bodyPr/>
        <a:lstStyle/>
        <a:p>
          <a:endParaRPr lang="zh-CN" altLang="en-US"/>
        </a:p>
      </dgm:t>
    </dgm:pt>
    <dgm:pt modelId="{4C881C65-32D4-1648-9C4A-7179144E3759}" type="sibTrans" cxnId="{E8D7A3BA-BFBC-A647-90E3-AA3238070C63}">
      <dgm:prSet custT="1"/>
      <dgm:spPr/>
      <dgm:t>
        <a:bodyPr/>
        <a:lstStyle/>
        <a:p>
          <a:r>
            <a:rPr lang="zh-CN" altLang="en-US" sz="1500" dirty="0" smtClean="0"/>
            <a:t>餐馆名</a:t>
          </a:r>
          <a:endParaRPr lang="zh-CN" altLang="en-US" sz="1500" dirty="0"/>
        </a:p>
      </dgm:t>
    </dgm:pt>
    <dgm:pt modelId="{8490AA93-2658-BE4A-BC8E-2FB145840A63}">
      <dgm:prSet phldrT="[文本]"/>
      <dgm:spPr/>
      <dgm:t>
        <a:bodyPr/>
        <a:lstStyle/>
        <a:p>
          <a:r>
            <a:rPr lang="zh-CN" altLang="en-US" dirty="0" smtClean="0"/>
            <a:t>餐馆地点</a:t>
          </a:r>
          <a:endParaRPr lang="zh-CN" altLang="en-US" dirty="0"/>
        </a:p>
      </dgm:t>
    </dgm:pt>
    <dgm:pt modelId="{4558C56F-7AB1-5B44-938C-F0EDC8AB80C6}" type="parTrans" cxnId="{31F3A560-7B9E-554F-95BE-5BD54A7D4199}">
      <dgm:prSet/>
      <dgm:spPr/>
      <dgm:t>
        <a:bodyPr/>
        <a:lstStyle/>
        <a:p>
          <a:endParaRPr lang="zh-CN" altLang="en-US"/>
        </a:p>
      </dgm:t>
    </dgm:pt>
    <dgm:pt modelId="{A3B7F713-F271-5A4B-B284-93334D3C16BD}" type="sibTrans" cxnId="{31F3A560-7B9E-554F-95BE-5BD54A7D4199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？</a:t>
          </a:r>
          <a:endParaRPr lang="zh-CN" altLang="en-US" dirty="0"/>
        </a:p>
      </dgm:t>
    </dgm:pt>
    <dgm:pt modelId="{87F1380E-36CA-FA4E-811E-FC656B9E57AA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离散，各自为政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636626DC-CE71-3845-87FD-4550456BC86A}" type="parTrans" cxnId="{57E501C4-888A-AB4E-A218-EC3B5ED70AF1}">
      <dgm:prSet/>
      <dgm:spPr/>
      <dgm:t>
        <a:bodyPr/>
        <a:lstStyle/>
        <a:p>
          <a:endParaRPr lang="zh-CN" altLang="en-US"/>
        </a:p>
      </dgm:t>
    </dgm:pt>
    <dgm:pt modelId="{FDA4FC52-7EA5-9142-B9CE-6DAFFB242793}" type="sibTrans" cxnId="{57E501C4-888A-AB4E-A218-EC3B5ED70AF1}">
      <dgm:prSet/>
      <dgm:spPr/>
      <dgm:t>
        <a:bodyPr/>
        <a:lstStyle/>
        <a:p>
          <a:endParaRPr lang="zh-CN" altLang="en-US"/>
        </a:p>
      </dgm:t>
    </dgm:pt>
    <dgm:pt modelId="{45C3D77B-53A0-FC4F-9ACE-611849191DF6}">
      <dgm:prSet phldrT="[文本]"/>
      <dgm:spPr/>
      <dgm:t>
        <a:bodyPr/>
        <a:lstStyle/>
        <a:p>
          <a:r>
            <a:rPr lang="zh-CN" altLang="en-US" dirty="0" smtClean="0"/>
            <a:t>餐馆去过与否</a:t>
          </a:r>
          <a:endParaRPr lang="zh-CN" altLang="en-US" dirty="0"/>
        </a:p>
      </dgm:t>
    </dgm:pt>
    <dgm:pt modelId="{D4563B9F-4468-2741-BED5-9078139AC0E3}" type="parTrans" cxnId="{A33EFB5F-9DB8-4F45-908E-FE6F9D9B4139}">
      <dgm:prSet/>
      <dgm:spPr/>
      <dgm:t>
        <a:bodyPr/>
        <a:lstStyle/>
        <a:p>
          <a:endParaRPr lang="zh-CN" altLang="en-US"/>
        </a:p>
      </dgm:t>
    </dgm:pt>
    <dgm:pt modelId="{0066892D-5D7C-C845-971D-ACA521D9CBE8}" type="sibTrans" cxnId="{A33EFB5F-9DB8-4F45-908E-FE6F9D9B4139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？</a:t>
          </a:r>
          <a:endParaRPr lang="zh-CN" altLang="en-US" dirty="0"/>
        </a:p>
      </dgm:t>
    </dgm:pt>
    <dgm:pt modelId="{23C96EF2-2A84-9D41-923F-79202493E325}" type="pres">
      <dgm:prSet presAssocID="{89F83810-030C-1646-953E-FB63E4F0D586}" presName="Name0" presStyleCnt="0">
        <dgm:presLayoutVars>
          <dgm:chMax/>
          <dgm:chPref/>
          <dgm:dir/>
          <dgm:animLvl val="lvl"/>
        </dgm:presLayoutVars>
      </dgm:prSet>
      <dgm:spPr/>
    </dgm:pt>
    <dgm:pt modelId="{C5353DB4-7DB9-7543-886F-6F758681F73F}" type="pres">
      <dgm:prSet presAssocID="{52B90D1B-08F3-EB4C-AD87-728ABB703484}" presName="composite" presStyleCnt="0"/>
      <dgm:spPr/>
    </dgm:pt>
    <dgm:pt modelId="{385D6176-934C-BB4F-A890-AEB08C48091A}" type="pres">
      <dgm:prSet presAssocID="{52B90D1B-08F3-EB4C-AD87-728ABB703484}" presName="Parent1" presStyleLbl="node1" presStyleIdx="0" presStyleCnt="6" custLinFactNeighborX="94234" custLinFactNeighborY="-29764">
        <dgm:presLayoutVars>
          <dgm:chMax val="1"/>
          <dgm:chPref val="1"/>
          <dgm:bulletEnabled val="1"/>
        </dgm:presLayoutVars>
      </dgm:prSet>
      <dgm:spPr/>
    </dgm:pt>
    <dgm:pt modelId="{7EFF2733-1D3E-004A-853F-BF27FCDA084B}" type="pres">
      <dgm:prSet presAssocID="{52B90D1B-08F3-EB4C-AD87-728ABB703484}" presName="Childtext1" presStyleLbl="revTx" presStyleIdx="0" presStyleCnt="3" custLinFactNeighborX="-3918" custLinFactNeighborY="611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501A8-B03C-0F42-AB7E-DE2D62F10F4E}" type="pres">
      <dgm:prSet presAssocID="{52B90D1B-08F3-EB4C-AD87-728ABB703484}" presName="BalanceSpacing" presStyleCnt="0"/>
      <dgm:spPr/>
    </dgm:pt>
    <dgm:pt modelId="{47C0B94C-5E3D-064F-8CC4-54AED0EEB743}" type="pres">
      <dgm:prSet presAssocID="{52B90D1B-08F3-EB4C-AD87-728ABB703484}" presName="BalanceSpacing1" presStyleCnt="0"/>
      <dgm:spPr/>
    </dgm:pt>
    <dgm:pt modelId="{89C9195E-0757-164F-AFBF-E7BDBADD8294}" type="pres">
      <dgm:prSet presAssocID="{4C881C65-32D4-1648-9C4A-7179144E3759}" presName="Accent1Text" presStyleLbl="node1" presStyleIdx="1" presStyleCnt="6" custLinFactNeighborX="-40036" custLinFactNeighborY="-19106"/>
      <dgm:spPr/>
    </dgm:pt>
    <dgm:pt modelId="{21D5CEF2-224F-9846-A373-9A0D0F1045FF}" type="pres">
      <dgm:prSet presAssocID="{4C881C65-32D4-1648-9C4A-7179144E3759}" presName="spaceBetweenRectangles" presStyleCnt="0"/>
      <dgm:spPr/>
    </dgm:pt>
    <dgm:pt modelId="{B516E33C-D6B7-FF4E-AADC-2AACC4074409}" type="pres">
      <dgm:prSet presAssocID="{8490AA93-2658-BE4A-BC8E-2FB145840A63}" presName="composite" presStyleCnt="0"/>
      <dgm:spPr/>
    </dgm:pt>
    <dgm:pt modelId="{92297FA5-59CC-484C-9A61-80606C93AF6E}" type="pres">
      <dgm:prSet presAssocID="{8490AA93-2658-BE4A-BC8E-2FB145840A63}" presName="Parent1" presStyleLbl="node1" presStyleIdx="2" presStyleCnt="6" custLinFactNeighborX="-21865" custLinFactNeighborY="-28254">
        <dgm:presLayoutVars>
          <dgm:chMax val="1"/>
          <dgm:chPref val="1"/>
          <dgm:bulletEnabled val="1"/>
        </dgm:presLayoutVars>
      </dgm:prSet>
      <dgm:spPr/>
    </dgm:pt>
    <dgm:pt modelId="{4FE83AEA-5838-7D42-AF30-602B8FE82167}" type="pres">
      <dgm:prSet presAssocID="{8490AA93-2658-BE4A-BC8E-2FB145840A63}" presName="Childtext1" presStyleLbl="revTx" presStyleIdx="1" presStyleCnt="3" custScaleX="176282" custScaleY="90564" custLinFactX="93320" custLinFactY="100000" custLinFactNeighborX="100000" custLinFactNeighborY="144130">
        <dgm:presLayoutVars>
          <dgm:chMax val="0"/>
          <dgm:chPref val="0"/>
          <dgm:bulletEnabled val="1"/>
        </dgm:presLayoutVars>
      </dgm:prSet>
      <dgm:spPr/>
    </dgm:pt>
    <dgm:pt modelId="{1D3114B0-3BF9-7546-946B-92CB32FAD48A}" type="pres">
      <dgm:prSet presAssocID="{8490AA93-2658-BE4A-BC8E-2FB145840A63}" presName="BalanceSpacing" presStyleCnt="0"/>
      <dgm:spPr/>
    </dgm:pt>
    <dgm:pt modelId="{019E9EC4-13C6-8848-B89B-6CC05ED9596E}" type="pres">
      <dgm:prSet presAssocID="{8490AA93-2658-BE4A-BC8E-2FB145840A63}" presName="BalanceSpacing1" presStyleCnt="0"/>
      <dgm:spPr/>
    </dgm:pt>
    <dgm:pt modelId="{70FEA4BD-78E4-8D46-958A-A592F5B1A5E6}" type="pres">
      <dgm:prSet presAssocID="{A3B7F713-F271-5A4B-B284-93334D3C16BD}" presName="Accent1Text" presStyleLbl="node1" presStyleIdx="3" presStyleCnt="6" custScaleX="48306" custScaleY="49565" custLinFactNeighborX="27259"/>
      <dgm:spPr/>
    </dgm:pt>
    <dgm:pt modelId="{3D331015-2164-8947-8266-331F09DA9303}" type="pres">
      <dgm:prSet presAssocID="{A3B7F713-F271-5A4B-B284-93334D3C16BD}" presName="spaceBetweenRectangles" presStyleCnt="0"/>
      <dgm:spPr/>
    </dgm:pt>
    <dgm:pt modelId="{D4482041-F3A6-334A-BE97-9D4386D50B6A}" type="pres">
      <dgm:prSet presAssocID="{45C3D77B-53A0-FC4F-9ACE-611849191DF6}" presName="composite" presStyleCnt="0"/>
      <dgm:spPr/>
    </dgm:pt>
    <dgm:pt modelId="{3E31E138-F1C3-A74A-8243-9B8AFD21A276}" type="pres">
      <dgm:prSet presAssocID="{45C3D77B-53A0-FC4F-9ACE-611849191DF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FABC049-032E-AA42-8A1E-01A68088EB11}" type="pres">
      <dgm:prSet presAssocID="{45C3D77B-53A0-FC4F-9ACE-611849191DF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C840B8-4484-CB4B-BFBC-E98A336870DD}" type="pres">
      <dgm:prSet presAssocID="{45C3D77B-53A0-FC4F-9ACE-611849191DF6}" presName="BalanceSpacing" presStyleCnt="0"/>
      <dgm:spPr/>
    </dgm:pt>
    <dgm:pt modelId="{333BEB59-0D59-EA40-B719-E42851CF6CAA}" type="pres">
      <dgm:prSet presAssocID="{45C3D77B-53A0-FC4F-9ACE-611849191DF6}" presName="BalanceSpacing1" presStyleCnt="0"/>
      <dgm:spPr/>
    </dgm:pt>
    <dgm:pt modelId="{4502D77D-48CD-C949-9C13-5F3DB97D2EE8}" type="pres">
      <dgm:prSet presAssocID="{0066892D-5D7C-C845-971D-ACA521D9CBE8}" presName="Accent1Text" presStyleLbl="node1" presStyleIdx="5" presStyleCnt="6" custScaleX="73153" custScaleY="74850" custLinFactNeighborX="-39916" custLinFactNeighborY="21862"/>
      <dgm:spPr/>
    </dgm:pt>
  </dgm:ptLst>
  <dgm:cxnLst>
    <dgm:cxn modelId="{3D32D25A-8902-BA4E-816F-794929F810EA}" type="presOf" srcId="{89F83810-030C-1646-953E-FB63E4F0D586}" destId="{23C96EF2-2A84-9D41-923F-79202493E325}" srcOrd="0" destOrd="0" presId="urn:microsoft.com/office/officeart/2008/layout/AlternatingHexagons"/>
    <dgm:cxn modelId="{6F282CE2-93ED-9F4E-91AC-8869701DFD9F}" type="presOf" srcId="{45C3D77B-53A0-FC4F-9ACE-611849191DF6}" destId="{3E31E138-F1C3-A74A-8243-9B8AFD21A276}" srcOrd="0" destOrd="0" presId="urn:microsoft.com/office/officeart/2008/layout/AlternatingHexagons"/>
    <dgm:cxn modelId="{7195A012-3899-2448-A5E4-C92AC36F75C4}" type="presOf" srcId="{A3B7F713-F271-5A4B-B284-93334D3C16BD}" destId="{70FEA4BD-78E4-8D46-958A-A592F5B1A5E6}" srcOrd="0" destOrd="0" presId="urn:microsoft.com/office/officeart/2008/layout/AlternatingHexagons"/>
    <dgm:cxn modelId="{A33EFB5F-9DB8-4F45-908E-FE6F9D9B4139}" srcId="{89F83810-030C-1646-953E-FB63E4F0D586}" destId="{45C3D77B-53A0-FC4F-9ACE-611849191DF6}" srcOrd="2" destOrd="0" parTransId="{D4563B9F-4468-2741-BED5-9078139AC0E3}" sibTransId="{0066892D-5D7C-C845-971D-ACA521D9CBE8}"/>
    <dgm:cxn modelId="{E7F93BC0-560B-7B4D-BEB2-EE9A1645D8A4}" type="presOf" srcId="{4C881C65-32D4-1648-9C4A-7179144E3759}" destId="{89C9195E-0757-164F-AFBF-E7BDBADD8294}" srcOrd="0" destOrd="0" presId="urn:microsoft.com/office/officeart/2008/layout/AlternatingHexagons"/>
    <dgm:cxn modelId="{57E501C4-888A-AB4E-A218-EC3B5ED70AF1}" srcId="{8490AA93-2658-BE4A-BC8E-2FB145840A63}" destId="{87F1380E-36CA-FA4E-811E-FC656B9E57AA}" srcOrd="0" destOrd="0" parTransId="{636626DC-CE71-3845-87FD-4550456BC86A}" sibTransId="{FDA4FC52-7EA5-9142-B9CE-6DAFFB242793}"/>
    <dgm:cxn modelId="{94AB6FB7-5193-3D4B-BD04-33DCA55F6BC7}" type="presOf" srcId="{8490AA93-2658-BE4A-BC8E-2FB145840A63}" destId="{92297FA5-59CC-484C-9A61-80606C93AF6E}" srcOrd="0" destOrd="0" presId="urn:microsoft.com/office/officeart/2008/layout/AlternatingHexagons"/>
    <dgm:cxn modelId="{31F3A560-7B9E-554F-95BE-5BD54A7D4199}" srcId="{89F83810-030C-1646-953E-FB63E4F0D586}" destId="{8490AA93-2658-BE4A-BC8E-2FB145840A63}" srcOrd="1" destOrd="0" parTransId="{4558C56F-7AB1-5B44-938C-F0EDC8AB80C6}" sibTransId="{A3B7F713-F271-5A4B-B284-93334D3C16BD}"/>
    <dgm:cxn modelId="{6646D350-F35D-C449-8031-2648B475B57E}" type="presOf" srcId="{87F1380E-36CA-FA4E-811E-FC656B9E57AA}" destId="{4FE83AEA-5838-7D42-AF30-602B8FE82167}" srcOrd="0" destOrd="0" presId="urn:microsoft.com/office/officeart/2008/layout/AlternatingHexagons"/>
    <dgm:cxn modelId="{2A8FCF34-39D4-9E42-B6FE-2D1F02259AFB}" type="presOf" srcId="{52B90D1B-08F3-EB4C-AD87-728ABB703484}" destId="{385D6176-934C-BB4F-A890-AEB08C48091A}" srcOrd="0" destOrd="0" presId="urn:microsoft.com/office/officeart/2008/layout/AlternatingHexagons"/>
    <dgm:cxn modelId="{E8D7A3BA-BFBC-A647-90E3-AA3238070C63}" srcId="{89F83810-030C-1646-953E-FB63E4F0D586}" destId="{52B90D1B-08F3-EB4C-AD87-728ABB703484}" srcOrd="0" destOrd="0" parTransId="{73287F0D-F1A4-684A-9C05-4C4C514FD87E}" sibTransId="{4C881C65-32D4-1648-9C4A-7179144E3759}"/>
    <dgm:cxn modelId="{27902DE0-E8CE-394B-89E0-38CB8BED88B9}" type="presOf" srcId="{0066892D-5D7C-C845-971D-ACA521D9CBE8}" destId="{4502D77D-48CD-C949-9C13-5F3DB97D2EE8}" srcOrd="0" destOrd="0" presId="urn:microsoft.com/office/officeart/2008/layout/AlternatingHexagons"/>
    <dgm:cxn modelId="{E32F3A1B-9D89-D142-8708-38A38841D605}" type="presParOf" srcId="{23C96EF2-2A84-9D41-923F-79202493E325}" destId="{C5353DB4-7DB9-7543-886F-6F758681F73F}" srcOrd="0" destOrd="0" presId="urn:microsoft.com/office/officeart/2008/layout/AlternatingHexagons"/>
    <dgm:cxn modelId="{EEFABD40-7AFA-734E-952C-494373F07A9D}" type="presParOf" srcId="{C5353DB4-7DB9-7543-886F-6F758681F73F}" destId="{385D6176-934C-BB4F-A890-AEB08C48091A}" srcOrd="0" destOrd="0" presId="urn:microsoft.com/office/officeart/2008/layout/AlternatingHexagons"/>
    <dgm:cxn modelId="{5540D5AC-36EC-4042-B58C-E22D838D2EB1}" type="presParOf" srcId="{C5353DB4-7DB9-7543-886F-6F758681F73F}" destId="{7EFF2733-1D3E-004A-853F-BF27FCDA084B}" srcOrd="1" destOrd="0" presId="urn:microsoft.com/office/officeart/2008/layout/AlternatingHexagons"/>
    <dgm:cxn modelId="{2FC60DDF-6FD4-1744-9866-C73EEF27F3E6}" type="presParOf" srcId="{C5353DB4-7DB9-7543-886F-6F758681F73F}" destId="{CB2501A8-B03C-0F42-AB7E-DE2D62F10F4E}" srcOrd="2" destOrd="0" presId="urn:microsoft.com/office/officeart/2008/layout/AlternatingHexagons"/>
    <dgm:cxn modelId="{A0375904-6E15-B24C-90C1-13AC3FDC2B2C}" type="presParOf" srcId="{C5353DB4-7DB9-7543-886F-6F758681F73F}" destId="{47C0B94C-5E3D-064F-8CC4-54AED0EEB743}" srcOrd="3" destOrd="0" presId="urn:microsoft.com/office/officeart/2008/layout/AlternatingHexagons"/>
    <dgm:cxn modelId="{4D6D946A-B7BB-D446-91DC-1F3DD1C13A71}" type="presParOf" srcId="{C5353DB4-7DB9-7543-886F-6F758681F73F}" destId="{89C9195E-0757-164F-AFBF-E7BDBADD8294}" srcOrd="4" destOrd="0" presId="urn:microsoft.com/office/officeart/2008/layout/AlternatingHexagons"/>
    <dgm:cxn modelId="{B537C2B4-3508-7B4C-972C-56EA698A4632}" type="presParOf" srcId="{23C96EF2-2A84-9D41-923F-79202493E325}" destId="{21D5CEF2-224F-9846-A373-9A0D0F1045FF}" srcOrd="1" destOrd="0" presId="urn:microsoft.com/office/officeart/2008/layout/AlternatingHexagons"/>
    <dgm:cxn modelId="{214E08B9-0747-DC48-A1C2-B97848121394}" type="presParOf" srcId="{23C96EF2-2A84-9D41-923F-79202493E325}" destId="{B516E33C-D6B7-FF4E-AADC-2AACC4074409}" srcOrd="2" destOrd="0" presId="urn:microsoft.com/office/officeart/2008/layout/AlternatingHexagons"/>
    <dgm:cxn modelId="{50FABF30-F2B4-284C-8161-4963CFED58B2}" type="presParOf" srcId="{B516E33C-D6B7-FF4E-AADC-2AACC4074409}" destId="{92297FA5-59CC-484C-9A61-80606C93AF6E}" srcOrd="0" destOrd="0" presId="urn:microsoft.com/office/officeart/2008/layout/AlternatingHexagons"/>
    <dgm:cxn modelId="{08EAA81C-8316-2C4E-8BD0-7446BA097A2A}" type="presParOf" srcId="{B516E33C-D6B7-FF4E-AADC-2AACC4074409}" destId="{4FE83AEA-5838-7D42-AF30-602B8FE82167}" srcOrd="1" destOrd="0" presId="urn:microsoft.com/office/officeart/2008/layout/AlternatingHexagons"/>
    <dgm:cxn modelId="{5E5DA5D8-2ACF-3C4F-A164-8FD9A793FF96}" type="presParOf" srcId="{B516E33C-D6B7-FF4E-AADC-2AACC4074409}" destId="{1D3114B0-3BF9-7546-946B-92CB32FAD48A}" srcOrd="2" destOrd="0" presId="urn:microsoft.com/office/officeart/2008/layout/AlternatingHexagons"/>
    <dgm:cxn modelId="{49FA6C40-03D5-E94E-80B0-25127903E17F}" type="presParOf" srcId="{B516E33C-D6B7-FF4E-AADC-2AACC4074409}" destId="{019E9EC4-13C6-8848-B89B-6CC05ED9596E}" srcOrd="3" destOrd="0" presId="urn:microsoft.com/office/officeart/2008/layout/AlternatingHexagons"/>
    <dgm:cxn modelId="{7D5913EE-B209-1642-950F-178FD9A38C6F}" type="presParOf" srcId="{B516E33C-D6B7-FF4E-AADC-2AACC4074409}" destId="{70FEA4BD-78E4-8D46-958A-A592F5B1A5E6}" srcOrd="4" destOrd="0" presId="urn:microsoft.com/office/officeart/2008/layout/AlternatingHexagons"/>
    <dgm:cxn modelId="{B0CBC5C1-D489-6E42-A6DA-258C3D10A1CC}" type="presParOf" srcId="{23C96EF2-2A84-9D41-923F-79202493E325}" destId="{3D331015-2164-8947-8266-331F09DA9303}" srcOrd="3" destOrd="0" presId="urn:microsoft.com/office/officeart/2008/layout/AlternatingHexagons"/>
    <dgm:cxn modelId="{DB55AE39-812B-D744-944C-E60EECBC1650}" type="presParOf" srcId="{23C96EF2-2A84-9D41-923F-79202493E325}" destId="{D4482041-F3A6-334A-BE97-9D4386D50B6A}" srcOrd="4" destOrd="0" presId="urn:microsoft.com/office/officeart/2008/layout/AlternatingHexagons"/>
    <dgm:cxn modelId="{518292BA-EDCF-2C43-B2D4-55376C9C22BF}" type="presParOf" srcId="{D4482041-F3A6-334A-BE97-9D4386D50B6A}" destId="{3E31E138-F1C3-A74A-8243-9B8AFD21A276}" srcOrd="0" destOrd="0" presId="urn:microsoft.com/office/officeart/2008/layout/AlternatingHexagons"/>
    <dgm:cxn modelId="{66C8A3D1-BE03-2C4B-9068-3A5E66A5D712}" type="presParOf" srcId="{D4482041-F3A6-334A-BE97-9D4386D50B6A}" destId="{2FABC049-032E-AA42-8A1E-01A68088EB11}" srcOrd="1" destOrd="0" presId="urn:microsoft.com/office/officeart/2008/layout/AlternatingHexagons"/>
    <dgm:cxn modelId="{087359A6-F2D3-F243-8916-59A269A01917}" type="presParOf" srcId="{D4482041-F3A6-334A-BE97-9D4386D50B6A}" destId="{8FC840B8-4484-CB4B-BFBC-E98A336870DD}" srcOrd="2" destOrd="0" presId="urn:microsoft.com/office/officeart/2008/layout/AlternatingHexagons"/>
    <dgm:cxn modelId="{2F5E0223-80F8-2A45-9E8B-6F788542E1A4}" type="presParOf" srcId="{D4482041-F3A6-334A-BE97-9D4386D50B6A}" destId="{333BEB59-0D59-EA40-B719-E42851CF6CAA}" srcOrd="3" destOrd="0" presId="urn:microsoft.com/office/officeart/2008/layout/AlternatingHexagons"/>
    <dgm:cxn modelId="{EBEA27D8-08F0-9A45-AB69-6A747D37F7A5}" type="presParOf" srcId="{D4482041-F3A6-334A-BE97-9D4386D50B6A}" destId="{4502D77D-48CD-C949-9C13-5F3DB97D2EE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B5DFF8-8EAB-174A-9CF6-85A757DDB186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508C29D-140F-2C42-9C73-C65F2AB27A2C}">
      <dgm:prSet phldrT="[文本]"/>
      <dgm:spPr/>
      <dgm:t>
        <a:bodyPr/>
        <a:lstStyle/>
        <a:p>
          <a:r>
            <a:rPr lang="zh-CN" altLang="en-US" dirty="0" smtClean="0"/>
            <a:t>餐馆</a:t>
          </a:r>
          <a:endParaRPr lang="zh-CN" altLang="en-US" dirty="0"/>
        </a:p>
      </dgm:t>
    </dgm:pt>
    <dgm:pt modelId="{13E8EC6E-76E5-054E-8817-F7CC6AD1F45B}" type="parTrans" cxnId="{7DFF207F-1489-3746-8AC8-E74A21D0C198}">
      <dgm:prSet/>
      <dgm:spPr/>
      <dgm:t>
        <a:bodyPr/>
        <a:lstStyle/>
        <a:p>
          <a:endParaRPr lang="zh-CN" altLang="en-US"/>
        </a:p>
      </dgm:t>
    </dgm:pt>
    <dgm:pt modelId="{B8D8F94D-AEE6-A945-9157-149AD2ABD490}" type="sibTrans" cxnId="{7DFF207F-1489-3746-8AC8-E74A21D0C198}">
      <dgm:prSet/>
      <dgm:spPr/>
      <dgm:t>
        <a:bodyPr/>
        <a:lstStyle/>
        <a:p>
          <a:endParaRPr lang="zh-CN" altLang="en-US"/>
        </a:p>
      </dgm:t>
    </dgm:pt>
    <dgm:pt modelId="{18282E7B-F5FE-0744-9ABD-FBBC5E881107}">
      <dgm:prSet phldrT="[文本]"/>
      <dgm:spPr/>
      <dgm:t>
        <a:bodyPr/>
        <a:lstStyle/>
        <a:p>
          <a:r>
            <a:rPr lang="zh-CN" altLang="en-US" dirty="0" smtClean="0"/>
            <a:t>名称</a:t>
          </a:r>
          <a:endParaRPr lang="zh-CN" altLang="en-US" dirty="0"/>
        </a:p>
      </dgm:t>
    </dgm:pt>
    <dgm:pt modelId="{1C3222BF-A430-BD48-B270-57C40F4C61A5}" type="parTrans" cxnId="{BFCB3D6A-930D-454A-B68B-300394CF831B}">
      <dgm:prSet/>
      <dgm:spPr/>
      <dgm:t>
        <a:bodyPr/>
        <a:lstStyle/>
        <a:p>
          <a:endParaRPr lang="zh-CN" altLang="en-US"/>
        </a:p>
      </dgm:t>
    </dgm:pt>
    <dgm:pt modelId="{A6FBA528-D067-CB44-8376-6A1A2BCC5B39}" type="sibTrans" cxnId="{BFCB3D6A-930D-454A-B68B-300394CF831B}">
      <dgm:prSet/>
      <dgm:spPr/>
      <dgm:t>
        <a:bodyPr/>
        <a:lstStyle/>
        <a:p>
          <a:endParaRPr lang="zh-CN" altLang="en-US"/>
        </a:p>
      </dgm:t>
    </dgm:pt>
    <dgm:pt modelId="{EC811500-7A43-C64B-A351-EA5D739CA1AB}">
      <dgm:prSet phldrT="[文本]"/>
      <dgm:spPr/>
      <dgm:t>
        <a:bodyPr/>
        <a:lstStyle/>
        <a:p>
          <a:r>
            <a:rPr lang="zh-CN" altLang="en-US" dirty="0" smtClean="0"/>
            <a:t>类型</a:t>
          </a:r>
          <a:endParaRPr lang="zh-CN" altLang="en-US" dirty="0"/>
        </a:p>
      </dgm:t>
    </dgm:pt>
    <dgm:pt modelId="{7AF4BE4D-DE2C-9E40-B688-4E38AE507690}" type="parTrans" cxnId="{94118BC7-6100-7149-939D-EEF20B18101C}">
      <dgm:prSet/>
      <dgm:spPr/>
      <dgm:t>
        <a:bodyPr/>
        <a:lstStyle/>
        <a:p>
          <a:endParaRPr lang="zh-CN" altLang="en-US"/>
        </a:p>
      </dgm:t>
    </dgm:pt>
    <dgm:pt modelId="{487F4FE6-ED5C-1944-B406-8CA8DA4A64BB}" type="sibTrans" cxnId="{94118BC7-6100-7149-939D-EEF20B18101C}">
      <dgm:prSet/>
      <dgm:spPr/>
      <dgm:t>
        <a:bodyPr/>
        <a:lstStyle/>
        <a:p>
          <a:endParaRPr lang="zh-CN" altLang="en-US"/>
        </a:p>
      </dgm:t>
    </dgm:pt>
    <dgm:pt modelId="{C796F105-84B7-D34A-BA86-1E9FE2D5687A}">
      <dgm:prSet phldrT="[文本]"/>
      <dgm:spPr/>
      <dgm:t>
        <a:bodyPr/>
        <a:lstStyle/>
        <a:p>
          <a:r>
            <a:rPr lang="zh-CN" altLang="en-US" dirty="0" smtClean="0"/>
            <a:t>餐馆</a:t>
          </a:r>
          <a:endParaRPr lang="zh-CN" altLang="en-US" dirty="0"/>
        </a:p>
      </dgm:t>
    </dgm:pt>
    <dgm:pt modelId="{8014ADF3-222D-2E41-9CE7-57446AA828D9}" type="parTrans" cxnId="{62B723F2-B8D1-D04B-99D3-C0F67C6CEB66}">
      <dgm:prSet/>
      <dgm:spPr/>
      <dgm:t>
        <a:bodyPr/>
        <a:lstStyle/>
        <a:p>
          <a:endParaRPr lang="zh-CN" altLang="en-US"/>
        </a:p>
      </dgm:t>
    </dgm:pt>
    <dgm:pt modelId="{0FA6A7C1-EFB4-B844-8539-97B50BEAE32F}" type="sibTrans" cxnId="{62B723F2-B8D1-D04B-99D3-C0F67C6CEB66}">
      <dgm:prSet/>
      <dgm:spPr/>
      <dgm:t>
        <a:bodyPr/>
        <a:lstStyle/>
        <a:p>
          <a:endParaRPr lang="zh-CN" altLang="en-US"/>
        </a:p>
      </dgm:t>
    </dgm:pt>
    <dgm:pt modelId="{92E70C31-1933-EC45-BC4E-5B763E7A7560}">
      <dgm:prSet phldrT="[文本]"/>
      <dgm:spPr/>
      <dgm:t>
        <a:bodyPr/>
        <a:lstStyle/>
        <a:p>
          <a:r>
            <a:rPr lang="zh-CN" altLang="en-US" dirty="0" smtClean="0"/>
            <a:t>名称</a:t>
          </a:r>
          <a:endParaRPr lang="zh-CN" altLang="en-US" dirty="0"/>
        </a:p>
      </dgm:t>
    </dgm:pt>
    <dgm:pt modelId="{C4BAC196-E8BC-7849-9AB9-CD68A227056E}" type="parTrans" cxnId="{45F6795C-EAA3-1147-A17F-DEAD10521541}">
      <dgm:prSet/>
      <dgm:spPr/>
      <dgm:t>
        <a:bodyPr/>
        <a:lstStyle/>
        <a:p>
          <a:endParaRPr lang="zh-CN" altLang="en-US"/>
        </a:p>
      </dgm:t>
    </dgm:pt>
    <dgm:pt modelId="{5C5F0280-C1EC-7446-90DB-D337BB9571A9}" type="sibTrans" cxnId="{45F6795C-EAA3-1147-A17F-DEAD10521541}">
      <dgm:prSet/>
      <dgm:spPr/>
      <dgm:t>
        <a:bodyPr/>
        <a:lstStyle/>
        <a:p>
          <a:endParaRPr lang="zh-CN" altLang="en-US"/>
        </a:p>
      </dgm:t>
    </dgm:pt>
    <dgm:pt modelId="{1769D2A4-D8D0-C64D-9699-9DCA27673BA4}">
      <dgm:prSet phldrT="[文本]"/>
      <dgm:spPr/>
      <dgm:t>
        <a:bodyPr/>
        <a:lstStyle/>
        <a:p>
          <a:r>
            <a:rPr lang="zh-CN" altLang="en-US" dirty="0" smtClean="0"/>
            <a:t>类型</a:t>
          </a:r>
          <a:endParaRPr lang="zh-CN" altLang="en-US" dirty="0"/>
        </a:p>
      </dgm:t>
    </dgm:pt>
    <dgm:pt modelId="{A6CD911F-0C9C-2F45-89FB-12C287FDD241}" type="parTrans" cxnId="{9E5CD2D0-A42C-7D45-B7A2-A400E72A60B6}">
      <dgm:prSet/>
      <dgm:spPr/>
      <dgm:t>
        <a:bodyPr/>
        <a:lstStyle/>
        <a:p>
          <a:endParaRPr lang="zh-CN" altLang="en-US"/>
        </a:p>
      </dgm:t>
    </dgm:pt>
    <dgm:pt modelId="{DD6EC611-B153-3949-8DE1-680869A6D456}" type="sibTrans" cxnId="{9E5CD2D0-A42C-7D45-B7A2-A400E72A60B6}">
      <dgm:prSet/>
      <dgm:spPr/>
      <dgm:t>
        <a:bodyPr/>
        <a:lstStyle/>
        <a:p>
          <a:endParaRPr lang="zh-CN" altLang="en-US"/>
        </a:p>
      </dgm:t>
    </dgm:pt>
    <dgm:pt modelId="{F98470E6-48A0-F444-9696-97E7DF40DD8E}">
      <dgm:prSet phldrT="[文本]"/>
      <dgm:spPr/>
      <dgm:t>
        <a:bodyPr/>
        <a:lstStyle/>
        <a:p>
          <a:r>
            <a:rPr lang="en-US" altLang="zh-CN" dirty="0" smtClean="0"/>
            <a:t>...</a:t>
          </a:r>
          <a:endParaRPr lang="zh-CN" altLang="en-US" dirty="0"/>
        </a:p>
      </dgm:t>
    </dgm:pt>
    <dgm:pt modelId="{4F2C9212-5C0C-9341-9C85-5FC382EFCC32}" type="parTrans" cxnId="{17403375-A2D2-394E-A46D-8F80FAA9C903}">
      <dgm:prSet/>
      <dgm:spPr/>
      <dgm:t>
        <a:bodyPr/>
        <a:lstStyle/>
        <a:p>
          <a:endParaRPr lang="zh-CN" altLang="en-US"/>
        </a:p>
      </dgm:t>
    </dgm:pt>
    <dgm:pt modelId="{95703963-1CA3-624C-9965-8AEE8326B177}" type="sibTrans" cxnId="{17403375-A2D2-394E-A46D-8F80FAA9C903}">
      <dgm:prSet/>
      <dgm:spPr/>
      <dgm:t>
        <a:bodyPr/>
        <a:lstStyle/>
        <a:p>
          <a:endParaRPr lang="zh-CN" altLang="en-US"/>
        </a:p>
      </dgm:t>
    </dgm:pt>
    <dgm:pt modelId="{1BA67C43-4118-164F-9FF6-0C617C143431}">
      <dgm:prSet phldrT="[文本]"/>
      <dgm:spPr/>
      <dgm:t>
        <a:bodyPr/>
        <a:lstStyle/>
        <a:p>
          <a:r>
            <a:rPr lang="zh-CN" altLang="en-US" dirty="0" smtClean="0"/>
            <a:t>名称</a:t>
          </a:r>
          <a:endParaRPr lang="zh-CN" altLang="en-US" dirty="0"/>
        </a:p>
      </dgm:t>
    </dgm:pt>
    <dgm:pt modelId="{67E1BF04-D717-0644-80EC-9BC088F79F72}" type="parTrans" cxnId="{F26054A0-489E-4146-BD85-A38C4C151404}">
      <dgm:prSet/>
      <dgm:spPr/>
      <dgm:t>
        <a:bodyPr/>
        <a:lstStyle/>
        <a:p>
          <a:endParaRPr lang="zh-CN" altLang="en-US"/>
        </a:p>
      </dgm:t>
    </dgm:pt>
    <dgm:pt modelId="{89D9E298-501C-F446-9F31-1C93F278B4C6}" type="sibTrans" cxnId="{F26054A0-489E-4146-BD85-A38C4C151404}">
      <dgm:prSet/>
      <dgm:spPr/>
      <dgm:t>
        <a:bodyPr/>
        <a:lstStyle/>
        <a:p>
          <a:endParaRPr lang="zh-CN" altLang="en-US"/>
        </a:p>
      </dgm:t>
    </dgm:pt>
    <dgm:pt modelId="{423A0E4C-8A4D-1840-BEF0-18615FB273F5}">
      <dgm:prSet phldrT="[文本]"/>
      <dgm:spPr/>
      <dgm:t>
        <a:bodyPr/>
        <a:lstStyle/>
        <a:p>
          <a:r>
            <a:rPr lang="zh-CN" altLang="en-US" dirty="0" smtClean="0"/>
            <a:t>类型</a:t>
          </a:r>
          <a:endParaRPr lang="zh-CN" altLang="en-US" dirty="0"/>
        </a:p>
      </dgm:t>
    </dgm:pt>
    <dgm:pt modelId="{07B412FC-FC81-D348-A526-6059466595EC}" type="parTrans" cxnId="{830F0F95-CB72-A84C-8186-68855836412E}">
      <dgm:prSet/>
      <dgm:spPr/>
      <dgm:t>
        <a:bodyPr/>
        <a:lstStyle/>
        <a:p>
          <a:endParaRPr lang="zh-CN" altLang="en-US"/>
        </a:p>
      </dgm:t>
    </dgm:pt>
    <dgm:pt modelId="{029BAA88-78C9-1343-9145-C777F112007C}" type="sibTrans" cxnId="{830F0F95-CB72-A84C-8186-68855836412E}">
      <dgm:prSet/>
      <dgm:spPr/>
      <dgm:t>
        <a:bodyPr/>
        <a:lstStyle/>
        <a:p>
          <a:endParaRPr lang="zh-CN" altLang="en-US"/>
        </a:p>
      </dgm:t>
    </dgm:pt>
    <dgm:pt modelId="{80085463-E763-5C4C-950D-52E44249EE53}">
      <dgm:prSet phldrT="[文本]"/>
      <dgm:spPr/>
      <dgm:t>
        <a:bodyPr/>
        <a:lstStyle/>
        <a:p>
          <a:r>
            <a:rPr lang="zh-CN" altLang="en-US" dirty="0" smtClean="0"/>
            <a:t>餐馆</a:t>
          </a:r>
          <a:endParaRPr lang="zh-CN" altLang="en-US" dirty="0"/>
        </a:p>
      </dgm:t>
    </dgm:pt>
    <dgm:pt modelId="{63D10BEA-E256-9942-9482-86FB89599304}" type="parTrans" cxnId="{382D0FBD-43DF-7548-B2D1-147A2C0D65A0}">
      <dgm:prSet/>
      <dgm:spPr/>
    </dgm:pt>
    <dgm:pt modelId="{02C603F0-50E0-7D4A-B6F9-1C4EF2FF57D3}" type="sibTrans" cxnId="{382D0FBD-43DF-7548-B2D1-147A2C0D65A0}">
      <dgm:prSet/>
      <dgm:spPr/>
    </dgm:pt>
    <dgm:pt modelId="{D42332B1-0B2E-404E-AC86-C8C2E56CC0D0}">
      <dgm:prSet phldrT="[文本]"/>
      <dgm:spPr/>
      <dgm:t>
        <a:bodyPr/>
        <a:lstStyle/>
        <a:p>
          <a:r>
            <a:rPr lang="zh-CN" altLang="en-US" dirty="0" smtClean="0"/>
            <a:t>到访与否</a:t>
          </a:r>
          <a:endParaRPr lang="zh-CN" altLang="en-US" dirty="0"/>
        </a:p>
      </dgm:t>
    </dgm:pt>
    <dgm:pt modelId="{0829BAD6-B6BD-CA49-8AB9-F09156B4643E}" type="parTrans" cxnId="{D833A386-4E2F-9743-9EAD-0BF4A3F5CD8E}">
      <dgm:prSet/>
      <dgm:spPr/>
    </dgm:pt>
    <dgm:pt modelId="{A06924BB-5DFB-E440-A782-280888617693}" type="sibTrans" cxnId="{D833A386-4E2F-9743-9EAD-0BF4A3F5CD8E}">
      <dgm:prSet/>
      <dgm:spPr/>
    </dgm:pt>
    <dgm:pt modelId="{2F906D32-A8CF-DC4E-A6CB-6B28AC5014AE}">
      <dgm:prSet phldrT="[文本]"/>
      <dgm:spPr/>
      <dgm:t>
        <a:bodyPr/>
        <a:lstStyle/>
        <a:p>
          <a:r>
            <a:rPr lang="zh-CN" altLang="en-US" dirty="0" smtClean="0"/>
            <a:t>地点</a:t>
          </a:r>
          <a:endParaRPr lang="zh-CN" altLang="en-US" dirty="0"/>
        </a:p>
      </dgm:t>
    </dgm:pt>
    <dgm:pt modelId="{C27E8012-7EA0-3942-8009-4C792FCBF516}" type="parTrans" cxnId="{AF80C30A-4FA7-144B-9779-52D8CEE5F5A8}">
      <dgm:prSet/>
      <dgm:spPr/>
    </dgm:pt>
    <dgm:pt modelId="{AC3F3C76-18A7-A847-AC06-3044E0C08D7A}" type="sibTrans" cxnId="{AF80C30A-4FA7-144B-9779-52D8CEE5F5A8}">
      <dgm:prSet/>
      <dgm:spPr/>
    </dgm:pt>
    <dgm:pt modelId="{88AC2B85-6A46-944D-9423-F66952C0DE30}">
      <dgm:prSet phldrT="[文本]"/>
      <dgm:spPr/>
      <dgm:t>
        <a:bodyPr/>
        <a:lstStyle/>
        <a:p>
          <a:r>
            <a:rPr lang="zh-CN" altLang="en-US" dirty="0" smtClean="0"/>
            <a:t>图像</a:t>
          </a:r>
          <a:endParaRPr lang="zh-CN" altLang="en-US" dirty="0"/>
        </a:p>
      </dgm:t>
    </dgm:pt>
    <dgm:pt modelId="{A81A5BD1-6E2D-6348-80FC-A0498BADA27F}" type="parTrans" cxnId="{5D1CB2E0-96BB-9842-A53F-2F574B520260}">
      <dgm:prSet/>
      <dgm:spPr/>
    </dgm:pt>
    <dgm:pt modelId="{1428E148-01EE-9F44-8E74-2DE433227B41}" type="sibTrans" cxnId="{5D1CB2E0-96BB-9842-A53F-2F574B520260}">
      <dgm:prSet/>
      <dgm:spPr/>
    </dgm:pt>
    <dgm:pt modelId="{866A7125-FD66-BE4C-A9EB-FA75C5EEF38E}">
      <dgm:prSet phldrT="[文本]"/>
      <dgm:spPr/>
      <dgm:t>
        <a:bodyPr/>
        <a:lstStyle/>
        <a:p>
          <a:r>
            <a:rPr lang="zh-CN" altLang="en-US" dirty="0" smtClean="0"/>
            <a:t>地点</a:t>
          </a:r>
          <a:endParaRPr lang="zh-CN" altLang="en-US" dirty="0"/>
        </a:p>
      </dgm:t>
    </dgm:pt>
    <dgm:pt modelId="{8F516A7C-C21E-2D4E-B3D3-637AE35E0490}" type="parTrans" cxnId="{DF3706FE-7B1A-484F-BD6C-148CE5989C2E}">
      <dgm:prSet/>
      <dgm:spPr/>
    </dgm:pt>
    <dgm:pt modelId="{12141527-22D6-5B45-AB27-685CE6FF8792}" type="sibTrans" cxnId="{DF3706FE-7B1A-484F-BD6C-148CE5989C2E}">
      <dgm:prSet/>
      <dgm:spPr/>
    </dgm:pt>
    <dgm:pt modelId="{EA3C261D-0B2E-CA42-A8E4-E8AAD51A83D0}">
      <dgm:prSet phldrT="[文本]"/>
      <dgm:spPr/>
      <dgm:t>
        <a:bodyPr/>
        <a:lstStyle/>
        <a:p>
          <a:r>
            <a:rPr lang="zh-CN" altLang="en-US" dirty="0" smtClean="0"/>
            <a:t>图像</a:t>
          </a:r>
          <a:endParaRPr lang="zh-CN" altLang="en-US" dirty="0"/>
        </a:p>
      </dgm:t>
    </dgm:pt>
    <dgm:pt modelId="{B7B526ED-0D59-734D-AA7C-9B748C4317E4}" type="parTrans" cxnId="{E6ABBE8C-3717-2B45-BFF7-FEDB7E081268}">
      <dgm:prSet/>
      <dgm:spPr/>
    </dgm:pt>
    <dgm:pt modelId="{4AD3270D-4334-5248-B833-F1CA6C74175A}" type="sibTrans" cxnId="{E6ABBE8C-3717-2B45-BFF7-FEDB7E081268}">
      <dgm:prSet/>
      <dgm:spPr/>
    </dgm:pt>
    <dgm:pt modelId="{C4BBFFD9-CD8A-3D46-969B-EB3B4903D8D7}">
      <dgm:prSet phldrT="[文本]"/>
      <dgm:spPr/>
      <dgm:t>
        <a:bodyPr/>
        <a:lstStyle/>
        <a:p>
          <a:r>
            <a:rPr lang="zh-CN" altLang="en-US" dirty="0" smtClean="0"/>
            <a:t>到访与否</a:t>
          </a:r>
          <a:endParaRPr lang="zh-CN" altLang="en-US" dirty="0"/>
        </a:p>
      </dgm:t>
    </dgm:pt>
    <dgm:pt modelId="{14687F71-1AE5-8045-85C2-EC12C9E0A47A}" type="parTrans" cxnId="{8F9AF39C-6695-4C47-827B-A1B647C503A3}">
      <dgm:prSet/>
      <dgm:spPr/>
    </dgm:pt>
    <dgm:pt modelId="{1F4E7BDC-9F67-0847-BAC7-CBD9F4D83E13}" type="sibTrans" cxnId="{8F9AF39C-6695-4C47-827B-A1B647C503A3}">
      <dgm:prSet/>
      <dgm:spPr/>
    </dgm:pt>
    <dgm:pt modelId="{66850AC8-BBBC-D845-AC8D-E55B3DC0766C}">
      <dgm:prSet phldrT="[文本]"/>
      <dgm:spPr/>
      <dgm:t>
        <a:bodyPr/>
        <a:lstStyle/>
        <a:p>
          <a:r>
            <a:rPr lang="zh-CN" altLang="en-US" dirty="0" smtClean="0"/>
            <a:t>地点</a:t>
          </a:r>
          <a:endParaRPr lang="zh-CN" altLang="en-US" dirty="0"/>
        </a:p>
      </dgm:t>
    </dgm:pt>
    <dgm:pt modelId="{A692A028-2626-F949-B818-D905C8B0B25B}" type="parTrans" cxnId="{81B590AD-7A99-154A-8B38-3B27439B0259}">
      <dgm:prSet/>
      <dgm:spPr/>
    </dgm:pt>
    <dgm:pt modelId="{03E28F2B-4624-B747-8AAF-8876F697B719}" type="sibTrans" cxnId="{81B590AD-7A99-154A-8B38-3B27439B0259}">
      <dgm:prSet/>
      <dgm:spPr/>
    </dgm:pt>
    <dgm:pt modelId="{1B41A501-F470-6442-9197-F099F0A3A5A3}">
      <dgm:prSet phldrT="[文本]"/>
      <dgm:spPr/>
      <dgm:t>
        <a:bodyPr/>
        <a:lstStyle/>
        <a:p>
          <a:r>
            <a:rPr lang="zh-CN" altLang="en-US" dirty="0" smtClean="0"/>
            <a:t>图像</a:t>
          </a:r>
          <a:endParaRPr lang="zh-CN" altLang="en-US" dirty="0"/>
        </a:p>
      </dgm:t>
    </dgm:pt>
    <dgm:pt modelId="{23ACCFDD-6563-1C48-A0B0-3FB37CD00610}" type="parTrans" cxnId="{F3AB8390-C44D-6F48-9AEE-5B544E3442BF}">
      <dgm:prSet/>
      <dgm:spPr/>
    </dgm:pt>
    <dgm:pt modelId="{B732B7A3-7BEA-F546-A555-9E14EE195DE7}" type="sibTrans" cxnId="{F3AB8390-C44D-6F48-9AEE-5B544E3442BF}">
      <dgm:prSet/>
      <dgm:spPr/>
    </dgm:pt>
    <dgm:pt modelId="{7AD9B64A-A5E2-2842-A8E5-BD507D97029D}">
      <dgm:prSet phldrT="[文本]"/>
      <dgm:spPr/>
      <dgm:t>
        <a:bodyPr/>
        <a:lstStyle/>
        <a:p>
          <a:r>
            <a:rPr lang="zh-CN" altLang="en-US" dirty="0" smtClean="0"/>
            <a:t>到访与否</a:t>
          </a:r>
          <a:endParaRPr lang="zh-CN" altLang="en-US" dirty="0"/>
        </a:p>
      </dgm:t>
    </dgm:pt>
    <dgm:pt modelId="{12B244B1-48C7-B04B-8C3C-4A88745ECEA4}" type="parTrans" cxnId="{4876C7B4-6BD6-A842-AAFA-F54E2830F946}">
      <dgm:prSet/>
      <dgm:spPr/>
    </dgm:pt>
    <dgm:pt modelId="{79A240C1-810E-D94E-BBD6-B50D3A62824D}" type="sibTrans" cxnId="{4876C7B4-6BD6-A842-AAFA-F54E2830F946}">
      <dgm:prSet/>
      <dgm:spPr/>
    </dgm:pt>
    <dgm:pt modelId="{535D9926-B2B3-B24B-9534-090F12AEC516}" type="pres">
      <dgm:prSet presAssocID="{CDB5DFF8-8EAB-174A-9CF6-85A757DDB18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C852685-917D-D54A-87D5-63D074269909}" type="pres">
      <dgm:prSet presAssocID="{CDB5DFF8-8EAB-174A-9CF6-85A757DDB186}" presName="cycle" presStyleCnt="0"/>
      <dgm:spPr/>
    </dgm:pt>
    <dgm:pt modelId="{05120785-FA5C-D84C-82BB-0615BB481AC7}" type="pres">
      <dgm:prSet presAssocID="{CDB5DFF8-8EAB-174A-9CF6-85A757DDB186}" presName="centerShape" presStyleCnt="0"/>
      <dgm:spPr/>
    </dgm:pt>
    <dgm:pt modelId="{6057B84F-BBA9-4244-A789-A8B288001F2F}" type="pres">
      <dgm:prSet presAssocID="{CDB5DFF8-8EAB-174A-9CF6-85A757DDB186}" presName="connSite" presStyleLbl="node1" presStyleIdx="0" presStyleCnt="5"/>
      <dgm:spPr/>
    </dgm:pt>
    <dgm:pt modelId="{E439B4F7-B3ED-7144-AA8E-7FD821AA1D03}" type="pres">
      <dgm:prSet presAssocID="{CDB5DFF8-8EAB-174A-9CF6-85A757DDB186}" presName="visible" presStyleLbl="node1" presStyleIdx="0" presStyleCnt="5" custScaleX="108918" custScaleY="108496" custLinFactNeighborX="-7643" custLinFactNeighborY="159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0652E15-36FA-EB47-A9E5-7BA507272C0A}" type="pres">
      <dgm:prSet presAssocID="{13E8EC6E-76E5-054E-8817-F7CC6AD1F45B}" presName="Name25" presStyleLbl="parChTrans1D1" presStyleIdx="0" presStyleCnt="4"/>
      <dgm:spPr/>
    </dgm:pt>
    <dgm:pt modelId="{D5E8A227-7EC4-F845-B2E9-1ECFB114B750}" type="pres">
      <dgm:prSet presAssocID="{E508C29D-140F-2C42-9C73-C65F2AB27A2C}" presName="node" presStyleCnt="0"/>
      <dgm:spPr/>
    </dgm:pt>
    <dgm:pt modelId="{57146460-7964-A14E-83C7-04763235306D}" type="pres">
      <dgm:prSet presAssocID="{E508C29D-140F-2C42-9C73-C65F2AB27A2C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C4F00D4A-3731-1541-8875-2E75EF8DE1AD}" type="pres">
      <dgm:prSet presAssocID="{E508C29D-140F-2C42-9C73-C65F2AB27A2C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46693D-B184-2543-81A7-B3DFCA803D0C}" type="pres">
      <dgm:prSet presAssocID="{8014ADF3-222D-2E41-9CE7-57446AA828D9}" presName="Name25" presStyleLbl="parChTrans1D1" presStyleIdx="1" presStyleCnt="4"/>
      <dgm:spPr/>
    </dgm:pt>
    <dgm:pt modelId="{5A9CD45A-8726-4943-8354-F7CCF7F7408E}" type="pres">
      <dgm:prSet presAssocID="{C796F105-84B7-D34A-BA86-1E9FE2D5687A}" presName="node" presStyleCnt="0"/>
      <dgm:spPr/>
    </dgm:pt>
    <dgm:pt modelId="{7B239743-DBBA-634D-9BB4-10BEC8141A6F}" type="pres">
      <dgm:prSet presAssocID="{C796F105-84B7-D34A-BA86-1E9FE2D5687A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5060DEB1-A9D2-7C43-9A5C-1D879D9862B5}" type="pres">
      <dgm:prSet presAssocID="{C796F105-84B7-D34A-BA86-1E9FE2D5687A}" presName="childNode" presStyleLbl="revTx" presStyleIdx="1" presStyleCnt="3">
        <dgm:presLayoutVars>
          <dgm:bulletEnabled val="1"/>
        </dgm:presLayoutVars>
      </dgm:prSet>
      <dgm:spPr/>
    </dgm:pt>
    <dgm:pt modelId="{1ADC395E-EF89-AF4A-A091-093D9EE3CC82}" type="pres">
      <dgm:prSet presAssocID="{4F2C9212-5C0C-9341-9C85-5FC382EFCC32}" presName="Name25" presStyleLbl="parChTrans1D1" presStyleIdx="2" presStyleCnt="4"/>
      <dgm:spPr/>
    </dgm:pt>
    <dgm:pt modelId="{7AFE60EB-CABF-C74E-B515-65A35D8D2F36}" type="pres">
      <dgm:prSet presAssocID="{F98470E6-48A0-F444-9696-97E7DF40DD8E}" presName="node" presStyleCnt="0"/>
      <dgm:spPr/>
    </dgm:pt>
    <dgm:pt modelId="{831FC804-A55A-3C4F-AA5D-93D060A9A6C5}" type="pres">
      <dgm:prSet presAssocID="{F98470E6-48A0-F444-9696-97E7DF40DD8E}" presName="parentNode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2AF171-7BB4-9D4D-96F4-0195246B0847}" type="pres">
      <dgm:prSet presAssocID="{F98470E6-48A0-F444-9696-97E7DF40DD8E}" presName="childNode" presStyleLbl="revTx" presStyleIdx="1" presStyleCnt="3">
        <dgm:presLayoutVars>
          <dgm:bulletEnabled val="1"/>
        </dgm:presLayoutVars>
      </dgm:prSet>
      <dgm:spPr/>
    </dgm:pt>
    <dgm:pt modelId="{ABFAD4A7-8FE0-FA4F-AC44-0882BA6C7BD8}" type="pres">
      <dgm:prSet presAssocID="{63D10BEA-E256-9942-9482-86FB89599304}" presName="Name25" presStyleLbl="parChTrans1D1" presStyleIdx="3" presStyleCnt="4"/>
      <dgm:spPr/>
    </dgm:pt>
    <dgm:pt modelId="{38C37460-E9E0-4741-B1B1-40880AEF5930}" type="pres">
      <dgm:prSet presAssocID="{80085463-E763-5C4C-950D-52E44249EE53}" presName="node" presStyleCnt="0"/>
      <dgm:spPr/>
    </dgm:pt>
    <dgm:pt modelId="{70D3801A-4C38-854F-B372-3CEFE0A6603D}" type="pres">
      <dgm:prSet presAssocID="{80085463-E763-5C4C-950D-52E44249EE53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EA22D01E-AB35-A54D-8A34-97DA8D884316}" type="pres">
      <dgm:prSet presAssocID="{80085463-E763-5C4C-950D-52E44249EE53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5F1E62A-043B-F248-9EA7-5ADE9C609402}" type="presOf" srcId="{1769D2A4-D8D0-C64D-9699-9DCA27673BA4}" destId="{5060DEB1-A9D2-7C43-9A5C-1D879D9862B5}" srcOrd="0" destOrd="1" presId="urn:microsoft.com/office/officeart/2005/8/layout/radial2"/>
    <dgm:cxn modelId="{17403375-A2D2-394E-A46D-8F80FAA9C903}" srcId="{CDB5DFF8-8EAB-174A-9CF6-85A757DDB186}" destId="{F98470E6-48A0-F444-9696-97E7DF40DD8E}" srcOrd="2" destOrd="0" parTransId="{4F2C9212-5C0C-9341-9C85-5FC382EFCC32}" sibTransId="{95703963-1CA3-624C-9965-8AEE8326B177}"/>
    <dgm:cxn modelId="{BFCB3D6A-930D-454A-B68B-300394CF831B}" srcId="{E508C29D-140F-2C42-9C73-C65F2AB27A2C}" destId="{18282E7B-F5FE-0744-9ABD-FBBC5E881107}" srcOrd="0" destOrd="0" parTransId="{1C3222BF-A430-BD48-B270-57C40F4C61A5}" sibTransId="{A6FBA528-D067-CB44-8376-6A1A2BCC5B39}"/>
    <dgm:cxn modelId="{9AE35A0A-9674-C947-9D6D-7E69AC6014DD}" type="presOf" srcId="{66850AC8-BBBC-D845-AC8D-E55B3DC0766C}" destId="{EA22D01E-AB35-A54D-8A34-97DA8D884316}" srcOrd="0" destOrd="2" presId="urn:microsoft.com/office/officeart/2005/8/layout/radial2"/>
    <dgm:cxn modelId="{D24D06BA-E178-6945-B0E7-1DE1021A156C}" type="presOf" srcId="{63D10BEA-E256-9942-9482-86FB89599304}" destId="{ABFAD4A7-8FE0-FA4F-AC44-0882BA6C7BD8}" srcOrd="0" destOrd="0" presId="urn:microsoft.com/office/officeart/2005/8/layout/radial2"/>
    <dgm:cxn modelId="{7DFF207F-1489-3746-8AC8-E74A21D0C198}" srcId="{CDB5DFF8-8EAB-174A-9CF6-85A757DDB186}" destId="{E508C29D-140F-2C42-9C73-C65F2AB27A2C}" srcOrd="0" destOrd="0" parTransId="{13E8EC6E-76E5-054E-8817-F7CC6AD1F45B}" sibTransId="{B8D8F94D-AEE6-A945-9157-149AD2ABD490}"/>
    <dgm:cxn modelId="{9E5CD2D0-A42C-7D45-B7A2-A400E72A60B6}" srcId="{C796F105-84B7-D34A-BA86-1E9FE2D5687A}" destId="{1769D2A4-D8D0-C64D-9699-9DCA27673BA4}" srcOrd="1" destOrd="0" parTransId="{A6CD911F-0C9C-2F45-89FB-12C287FDD241}" sibTransId="{DD6EC611-B153-3949-8DE1-680869A6D456}"/>
    <dgm:cxn modelId="{7728A9C9-C1DC-894D-B730-842D8885EDD2}" type="presOf" srcId="{92E70C31-1933-EC45-BC4E-5B763E7A7560}" destId="{5060DEB1-A9D2-7C43-9A5C-1D879D9862B5}" srcOrd="0" destOrd="0" presId="urn:microsoft.com/office/officeart/2005/8/layout/radial2"/>
    <dgm:cxn modelId="{F3AB8390-C44D-6F48-9AEE-5B544E3442BF}" srcId="{80085463-E763-5C4C-950D-52E44249EE53}" destId="{1B41A501-F470-6442-9197-F099F0A3A5A3}" srcOrd="3" destOrd="0" parTransId="{23ACCFDD-6563-1C48-A0B0-3FB37CD00610}" sibTransId="{B732B7A3-7BEA-F546-A555-9E14EE195DE7}"/>
    <dgm:cxn modelId="{444651FC-178D-5246-A2D1-10C4F9B551A2}" type="presOf" srcId="{8014ADF3-222D-2E41-9CE7-57446AA828D9}" destId="{C446693D-B184-2543-81A7-B3DFCA803D0C}" srcOrd="0" destOrd="0" presId="urn:microsoft.com/office/officeart/2005/8/layout/radial2"/>
    <dgm:cxn modelId="{A806CD21-F2EF-BC44-9F92-38B366BFD46D}" type="presOf" srcId="{C4BBFFD9-CD8A-3D46-969B-EB3B4903D8D7}" destId="{5060DEB1-A9D2-7C43-9A5C-1D879D9862B5}" srcOrd="0" destOrd="4" presId="urn:microsoft.com/office/officeart/2005/8/layout/radial2"/>
    <dgm:cxn modelId="{8310702A-E96A-FE42-B3EC-24F82694FF2E}" type="presOf" srcId="{866A7125-FD66-BE4C-A9EB-FA75C5EEF38E}" destId="{5060DEB1-A9D2-7C43-9A5C-1D879D9862B5}" srcOrd="0" destOrd="2" presId="urn:microsoft.com/office/officeart/2005/8/layout/radial2"/>
    <dgm:cxn modelId="{5D1CB2E0-96BB-9842-A53F-2F574B520260}" srcId="{E508C29D-140F-2C42-9C73-C65F2AB27A2C}" destId="{88AC2B85-6A46-944D-9423-F66952C0DE30}" srcOrd="3" destOrd="0" parTransId="{A81A5BD1-6E2D-6348-80FC-A0498BADA27F}" sibTransId="{1428E148-01EE-9F44-8E74-2DE433227B41}"/>
    <dgm:cxn modelId="{8C96B582-1480-2E43-9567-E60ACE73829F}" type="presOf" srcId="{F98470E6-48A0-F444-9696-97E7DF40DD8E}" destId="{831FC804-A55A-3C4F-AA5D-93D060A9A6C5}" srcOrd="0" destOrd="0" presId="urn:microsoft.com/office/officeart/2005/8/layout/radial2"/>
    <dgm:cxn modelId="{E6ABBE8C-3717-2B45-BFF7-FEDB7E081268}" srcId="{C796F105-84B7-D34A-BA86-1E9FE2D5687A}" destId="{EA3C261D-0B2E-CA42-A8E4-E8AAD51A83D0}" srcOrd="3" destOrd="0" parTransId="{B7B526ED-0D59-734D-AA7C-9B748C4317E4}" sibTransId="{4AD3270D-4334-5248-B833-F1CA6C74175A}"/>
    <dgm:cxn modelId="{D833A386-4E2F-9743-9EAD-0BF4A3F5CD8E}" srcId="{E508C29D-140F-2C42-9C73-C65F2AB27A2C}" destId="{D42332B1-0B2E-404E-AC86-C8C2E56CC0D0}" srcOrd="4" destOrd="0" parTransId="{0829BAD6-B6BD-CA49-8AB9-F09156B4643E}" sibTransId="{A06924BB-5DFB-E440-A782-280888617693}"/>
    <dgm:cxn modelId="{93F834E2-2F99-384B-9316-8BFEC969C3DB}" type="presOf" srcId="{EC811500-7A43-C64B-A351-EA5D739CA1AB}" destId="{C4F00D4A-3731-1541-8875-2E75EF8DE1AD}" srcOrd="0" destOrd="1" presId="urn:microsoft.com/office/officeart/2005/8/layout/radial2"/>
    <dgm:cxn modelId="{973CC6AF-4371-8441-B9CE-A15C217C92D7}" type="presOf" srcId="{CDB5DFF8-8EAB-174A-9CF6-85A757DDB186}" destId="{535D9926-B2B3-B24B-9534-090F12AEC516}" srcOrd="0" destOrd="0" presId="urn:microsoft.com/office/officeart/2005/8/layout/radial2"/>
    <dgm:cxn modelId="{AF745C7A-10E4-F34F-A403-BD6D46F7917E}" type="presOf" srcId="{13E8EC6E-76E5-054E-8817-F7CC6AD1F45B}" destId="{B0652E15-36FA-EB47-A9E5-7BA507272C0A}" srcOrd="0" destOrd="0" presId="urn:microsoft.com/office/officeart/2005/8/layout/radial2"/>
    <dgm:cxn modelId="{45F6795C-EAA3-1147-A17F-DEAD10521541}" srcId="{C796F105-84B7-D34A-BA86-1E9FE2D5687A}" destId="{92E70C31-1933-EC45-BC4E-5B763E7A7560}" srcOrd="0" destOrd="0" parTransId="{C4BAC196-E8BC-7849-9AB9-CD68A227056E}" sibTransId="{5C5F0280-C1EC-7446-90DB-D337BB9571A9}"/>
    <dgm:cxn modelId="{B1480A2F-946E-CE4F-816B-2A2C1D2FED00}" type="presOf" srcId="{E508C29D-140F-2C42-9C73-C65F2AB27A2C}" destId="{57146460-7964-A14E-83C7-04763235306D}" srcOrd="0" destOrd="0" presId="urn:microsoft.com/office/officeart/2005/8/layout/radial2"/>
    <dgm:cxn modelId="{991DA9C7-56D8-6E47-ADDD-305CC9BE17A9}" type="presOf" srcId="{4F2C9212-5C0C-9341-9C85-5FC382EFCC32}" destId="{1ADC395E-EF89-AF4A-A091-093D9EE3CC82}" srcOrd="0" destOrd="0" presId="urn:microsoft.com/office/officeart/2005/8/layout/radial2"/>
    <dgm:cxn modelId="{382D0FBD-43DF-7548-B2D1-147A2C0D65A0}" srcId="{CDB5DFF8-8EAB-174A-9CF6-85A757DDB186}" destId="{80085463-E763-5C4C-950D-52E44249EE53}" srcOrd="3" destOrd="0" parTransId="{63D10BEA-E256-9942-9482-86FB89599304}" sibTransId="{02C603F0-50E0-7D4A-B6F9-1C4EF2FF57D3}"/>
    <dgm:cxn modelId="{39DD141B-77D9-1D40-9AE0-4DDF2ADAD699}" type="presOf" srcId="{423A0E4C-8A4D-1840-BEF0-18615FB273F5}" destId="{EA22D01E-AB35-A54D-8A34-97DA8D884316}" srcOrd="0" destOrd="1" presId="urn:microsoft.com/office/officeart/2005/8/layout/radial2"/>
    <dgm:cxn modelId="{62B723F2-B8D1-D04B-99D3-C0F67C6CEB66}" srcId="{CDB5DFF8-8EAB-174A-9CF6-85A757DDB186}" destId="{C796F105-84B7-D34A-BA86-1E9FE2D5687A}" srcOrd="1" destOrd="0" parTransId="{8014ADF3-222D-2E41-9CE7-57446AA828D9}" sibTransId="{0FA6A7C1-EFB4-B844-8539-97B50BEAE32F}"/>
    <dgm:cxn modelId="{9FFFEA50-7ACA-5646-A111-542D237F4ABE}" type="presOf" srcId="{2F906D32-A8CF-DC4E-A6CB-6B28AC5014AE}" destId="{C4F00D4A-3731-1541-8875-2E75EF8DE1AD}" srcOrd="0" destOrd="2" presId="urn:microsoft.com/office/officeart/2005/8/layout/radial2"/>
    <dgm:cxn modelId="{94118BC7-6100-7149-939D-EEF20B18101C}" srcId="{E508C29D-140F-2C42-9C73-C65F2AB27A2C}" destId="{EC811500-7A43-C64B-A351-EA5D739CA1AB}" srcOrd="1" destOrd="0" parTransId="{7AF4BE4D-DE2C-9E40-B688-4E38AE507690}" sibTransId="{487F4FE6-ED5C-1944-B406-8CA8DA4A64BB}"/>
    <dgm:cxn modelId="{AF80C30A-4FA7-144B-9779-52D8CEE5F5A8}" srcId="{E508C29D-140F-2C42-9C73-C65F2AB27A2C}" destId="{2F906D32-A8CF-DC4E-A6CB-6B28AC5014AE}" srcOrd="2" destOrd="0" parTransId="{C27E8012-7EA0-3942-8009-4C792FCBF516}" sibTransId="{AC3F3C76-18A7-A847-AC06-3044E0C08D7A}"/>
    <dgm:cxn modelId="{6334EA3D-9706-CC44-B02E-7DB3D3DAE05E}" type="presOf" srcId="{EA3C261D-0B2E-CA42-A8E4-E8AAD51A83D0}" destId="{5060DEB1-A9D2-7C43-9A5C-1D879D9862B5}" srcOrd="0" destOrd="3" presId="urn:microsoft.com/office/officeart/2005/8/layout/radial2"/>
    <dgm:cxn modelId="{81B590AD-7A99-154A-8B38-3B27439B0259}" srcId="{80085463-E763-5C4C-950D-52E44249EE53}" destId="{66850AC8-BBBC-D845-AC8D-E55B3DC0766C}" srcOrd="2" destOrd="0" parTransId="{A692A028-2626-F949-B818-D905C8B0B25B}" sibTransId="{03E28F2B-4624-B747-8AAF-8876F697B719}"/>
    <dgm:cxn modelId="{8F9AF39C-6695-4C47-827B-A1B647C503A3}" srcId="{C796F105-84B7-D34A-BA86-1E9FE2D5687A}" destId="{C4BBFFD9-CD8A-3D46-969B-EB3B4903D8D7}" srcOrd="4" destOrd="0" parTransId="{14687F71-1AE5-8045-85C2-EC12C9E0A47A}" sibTransId="{1F4E7BDC-9F67-0847-BAC7-CBD9F4D83E13}"/>
    <dgm:cxn modelId="{DF3706FE-7B1A-484F-BD6C-148CE5989C2E}" srcId="{C796F105-84B7-D34A-BA86-1E9FE2D5687A}" destId="{866A7125-FD66-BE4C-A9EB-FA75C5EEF38E}" srcOrd="2" destOrd="0" parTransId="{8F516A7C-C21E-2D4E-B3D3-637AE35E0490}" sibTransId="{12141527-22D6-5B45-AB27-685CE6FF8792}"/>
    <dgm:cxn modelId="{6DF5C120-9381-854B-9D4E-BDE7ED162C04}" type="presOf" srcId="{80085463-E763-5C4C-950D-52E44249EE53}" destId="{70D3801A-4C38-854F-B372-3CEFE0A6603D}" srcOrd="0" destOrd="0" presId="urn:microsoft.com/office/officeart/2005/8/layout/radial2"/>
    <dgm:cxn modelId="{CC61672D-A7CA-F54A-8568-75B9C262C7E4}" type="presOf" srcId="{88AC2B85-6A46-944D-9423-F66952C0DE30}" destId="{C4F00D4A-3731-1541-8875-2E75EF8DE1AD}" srcOrd="0" destOrd="3" presId="urn:microsoft.com/office/officeart/2005/8/layout/radial2"/>
    <dgm:cxn modelId="{8A39002F-6661-9A4F-B785-E461D552E3FA}" type="presOf" srcId="{18282E7B-F5FE-0744-9ABD-FBBC5E881107}" destId="{C4F00D4A-3731-1541-8875-2E75EF8DE1AD}" srcOrd="0" destOrd="0" presId="urn:microsoft.com/office/officeart/2005/8/layout/radial2"/>
    <dgm:cxn modelId="{830F0F95-CB72-A84C-8186-68855836412E}" srcId="{80085463-E763-5C4C-950D-52E44249EE53}" destId="{423A0E4C-8A4D-1840-BEF0-18615FB273F5}" srcOrd="1" destOrd="0" parTransId="{07B412FC-FC81-D348-A526-6059466595EC}" sibTransId="{029BAA88-78C9-1343-9145-C777F112007C}"/>
    <dgm:cxn modelId="{41D9CBBB-E78B-7A48-A2EB-D4CC18F58F89}" type="presOf" srcId="{1B41A501-F470-6442-9197-F099F0A3A5A3}" destId="{EA22D01E-AB35-A54D-8A34-97DA8D884316}" srcOrd="0" destOrd="3" presId="urn:microsoft.com/office/officeart/2005/8/layout/radial2"/>
    <dgm:cxn modelId="{4876C7B4-6BD6-A842-AAFA-F54E2830F946}" srcId="{80085463-E763-5C4C-950D-52E44249EE53}" destId="{7AD9B64A-A5E2-2842-A8E5-BD507D97029D}" srcOrd="4" destOrd="0" parTransId="{12B244B1-48C7-B04B-8C3C-4A88745ECEA4}" sibTransId="{79A240C1-810E-D94E-BBD6-B50D3A62824D}"/>
    <dgm:cxn modelId="{F26054A0-489E-4146-BD85-A38C4C151404}" srcId="{80085463-E763-5C4C-950D-52E44249EE53}" destId="{1BA67C43-4118-164F-9FF6-0C617C143431}" srcOrd="0" destOrd="0" parTransId="{67E1BF04-D717-0644-80EC-9BC088F79F72}" sibTransId="{89D9E298-501C-F446-9F31-1C93F278B4C6}"/>
    <dgm:cxn modelId="{BE47E6EF-4F4D-C246-B060-2997F8C24AAE}" type="presOf" srcId="{1BA67C43-4118-164F-9FF6-0C617C143431}" destId="{EA22D01E-AB35-A54D-8A34-97DA8D884316}" srcOrd="0" destOrd="0" presId="urn:microsoft.com/office/officeart/2005/8/layout/radial2"/>
    <dgm:cxn modelId="{72F8D519-5E2E-0A42-B25F-C4431DE065E3}" type="presOf" srcId="{D42332B1-0B2E-404E-AC86-C8C2E56CC0D0}" destId="{C4F00D4A-3731-1541-8875-2E75EF8DE1AD}" srcOrd="0" destOrd="4" presId="urn:microsoft.com/office/officeart/2005/8/layout/radial2"/>
    <dgm:cxn modelId="{0D9EA95E-EB0D-E046-8A3A-EB5302D9CCA7}" type="presOf" srcId="{C796F105-84B7-D34A-BA86-1E9FE2D5687A}" destId="{7B239743-DBBA-634D-9BB4-10BEC8141A6F}" srcOrd="0" destOrd="0" presId="urn:microsoft.com/office/officeart/2005/8/layout/radial2"/>
    <dgm:cxn modelId="{A9280BFE-B32C-4B46-8D08-AFFCB776E6FF}" type="presOf" srcId="{7AD9B64A-A5E2-2842-A8E5-BD507D97029D}" destId="{EA22D01E-AB35-A54D-8A34-97DA8D884316}" srcOrd="0" destOrd="4" presId="urn:microsoft.com/office/officeart/2005/8/layout/radial2"/>
    <dgm:cxn modelId="{4467F54D-7D41-7E43-B297-2C35C68A2159}" type="presParOf" srcId="{535D9926-B2B3-B24B-9534-090F12AEC516}" destId="{5C852685-917D-D54A-87D5-63D074269909}" srcOrd="0" destOrd="0" presId="urn:microsoft.com/office/officeart/2005/8/layout/radial2"/>
    <dgm:cxn modelId="{491118BD-2868-F846-AB72-43E7683295E0}" type="presParOf" srcId="{5C852685-917D-D54A-87D5-63D074269909}" destId="{05120785-FA5C-D84C-82BB-0615BB481AC7}" srcOrd="0" destOrd="0" presId="urn:microsoft.com/office/officeart/2005/8/layout/radial2"/>
    <dgm:cxn modelId="{47F5BC2B-F86D-5F40-8CF0-D24D8856702E}" type="presParOf" srcId="{05120785-FA5C-D84C-82BB-0615BB481AC7}" destId="{6057B84F-BBA9-4244-A789-A8B288001F2F}" srcOrd="0" destOrd="0" presId="urn:microsoft.com/office/officeart/2005/8/layout/radial2"/>
    <dgm:cxn modelId="{750D4441-6C50-A340-972A-73F7718727AE}" type="presParOf" srcId="{05120785-FA5C-D84C-82BB-0615BB481AC7}" destId="{E439B4F7-B3ED-7144-AA8E-7FD821AA1D03}" srcOrd="1" destOrd="0" presId="urn:microsoft.com/office/officeart/2005/8/layout/radial2"/>
    <dgm:cxn modelId="{23E94F23-4939-B64A-9753-442085589AE2}" type="presParOf" srcId="{5C852685-917D-D54A-87D5-63D074269909}" destId="{B0652E15-36FA-EB47-A9E5-7BA507272C0A}" srcOrd="1" destOrd="0" presId="urn:microsoft.com/office/officeart/2005/8/layout/radial2"/>
    <dgm:cxn modelId="{9EA9580B-C18D-E041-BB74-9199F1FC8FE3}" type="presParOf" srcId="{5C852685-917D-D54A-87D5-63D074269909}" destId="{D5E8A227-7EC4-F845-B2E9-1ECFB114B750}" srcOrd="2" destOrd="0" presId="urn:microsoft.com/office/officeart/2005/8/layout/radial2"/>
    <dgm:cxn modelId="{D32A4A78-4EBE-B745-9FC8-16B826CAEF8F}" type="presParOf" srcId="{D5E8A227-7EC4-F845-B2E9-1ECFB114B750}" destId="{57146460-7964-A14E-83C7-04763235306D}" srcOrd="0" destOrd="0" presId="urn:microsoft.com/office/officeart/2005/8/layout/radial2"/>
    <dgm:cxn modelId="{528262DA-482F-0448-B951-511E83EBAC83}" type="presParOf" srcId="{D5E8A227-7EC4-F845-B2E9-1ECFB114B750}" destId="{C4F00D4A-3731-1541-8875-2E75EF8DE1AD}" srcOrd="1" destOrd="0" presId="urn:microsoft.com/office/officeart/2005/8/layout/radial2"/>
    <dgm:cxn modelId="{7561DA5C-7663-7F48-9208-FF0C429C4B16}" type="presParOf" srcId="{5C852685-917D-D54A-87D5-63D074269909}" destId="{C446693D-B184-2543-81A7-B3DFCA803D0C}" srcOrd="3" destOrd="0" presId="urn:microsoft.com/office/officeart/2005/8/layout/radial2"/>
    <dgm:cxn modelId="{7042E200-1F8D-0D49-A621-2CEB75BD0FD7}" type="presParOf" srcId="{5C852685-917D-D54A-87D5-63D074269909}" destId="{5A9CD45A-8726-4943-8354-F7CCF7F7408E}" srcOrd="4" destOrd="0" presId="urn:microsoft.com/office/officeart/2005/8/layout/radial2"/>
    <dgm:cxn modelId="{F4229136-9FC4-A943-BB09-B07F9EDBDF09}" type="presParOf" srcId="{5A9CD45A-8726-4943-8354-F7CCF7F7408E}" destId="{7B239743-DBBA-634D-9BB4-10BEC8141A6F}" srcOrd="0" destOrd="0" presId="urn:microsoft.com/office/officeart/2005/8/layout/radial2"/>
    <dgm:cxn modelId="{84C61A17-8AEE-954B-BFB5-C02DE9469E1D}" type="presParOf" srcId="{5A9CD45A-8726-4943-8354-F7CCF7F7408E}" destId="{5060DEB1-A9D2-7C43-9A5C-1D879D9862B5}" srcOrd="1" destOrd="0" presId="urn:microsoft.com/office/officeart/2005/8/layout/radial2"/>
    <dgm:cxn modelId="{8D7EE730-8489-B442-9BA2-51AA06AA0B02}" type="presParOf" srcId="{5C852685-917D-D54A-87D5-63D074269909}" destId="{1ADC395E-EF89-AF4A-A091-093D9EE3CC82}" srcOrd="5" destOrd="0" presId="urn:microsoft.com/office/officeart/2005/8/layout/radial2"/>
    <dgm:cxn modelId="{EE920471-E5AE-8E4E-8CF1-23F37029AC21}" type="presParOf" srcId="{5C852685-917D-D54A-87D5-63D074269909}" destId="{7AFE60EB-CABF-C74E-B515-65A35D8D2F36}" srcOrd="6" destOrd="0" presId="urn:microsoft.com/office/officeart/2005/8/layout/radial2"/>
    <dgm:cxn modelId="{6DD4CAE8-EA94-7043-B8DA-1EF23B664EC3}" type="presParOf" srcId="{7AFE60EB-CABF-C74E-B515-65A35D8D2F36}" destId="{831FC804-A55A-3C4F-AA5D-93D060A9A6C5}" srcOrd="0" destOrd="0" presId="urn:microsoft.com/office/officeart/2005/8/layout/radial2"/>
    <dgm:cxn modelId="{731112D6-0EC2-4E41-89B7-6980E2E65C7F}" type="presParOf" srcId="{7AFE60EB-CABF-C74E-B515-65A35D8D2F36}" destId="{ED2AF171-7BB4-9D4D-96F4-0195246B0847}" srcOrd="1" destOrd="0" presId="urn:microsoft.com/office/officeart/2005/8/layout/radial2"/>
    <dgm:cxn modelId="{A33C53DC-063A-1240-92A0-86DA60B39BB5}" type="presParOf" srcId="{5C852685-917D-D54A-87D5-63D074269909}" destId="{ABFAD4A7-8FE0-FA4F-AC44-0882BA6C7BD8}" srcOrd="7" destOrd="0" presId="urn:microsoft.com/office/officeart/2005/8/layout/radial2"/>
    <dgm:cxn modelId="{2F70AC79-53A9-5E4E-93CC-10B0E645E2C0}" type="presParOf" srcId="{5C852685-917D-D54A-87D5-63D074269909}" destId="{38C37460-E9E0-4741-B1B1-40880AEF5930}" srcOrd="8" destOrd="0" presId="urn:microsoft.com/office/officeart/2005/8/layout/radial2"/>
    <dgm:cxn modelId="{4D55DC6D-4883-9347-8045-DC1F66941DFF}" type="presParOf" srcId="{38C37460-E9E0-4741-B1B1-40880AEF5930}" destId="{70D3801A-4C38-854F-B372-3CEFE0A6603D}" srcOrd="0" destOrd="0" presId="urn:microsoft.com/office/officeart/2005/8/layout/radial2"/>
    <dgm:cxn modelId="{49DA7B41-FC1D-FB48-B8F8-9168120CE603}" type="presParOf" srcId="{38C37460-E9E0-4741-B1B1-40880AEF5930}" destId="{EA22D01E-AB35-A54D-8A34-97DA8D88431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D6176-934C-BB4F-A890-AEB08C48091A}">
      <dsp:nvSpPr>
        <dsp:cNvPr id="0" name=""/>
        <dsp:cNvSpPr/>
      </dsp:nvSpPr>
      <dsp:spPr>
        <a:xfrm rot="5400000">
          <a:off x="2612026" y="147749"/>
          <a:ext cx="1114253" cy="96940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餐馆类型</a:t>
          </a:r>
          <a:endParaRPr lang="zh-CN" altLang="en-US" sz="1500" kern="1200" dirty="0"/>
        </a:p>
      </dsp:txBody>
      <dsp:txXfrm rot="-5400000">
        <a:off x="2835517" y="248961"/>
        <a:ext cx="667270" cy="766977"/>
      </dsp:txXfrm>
    </dsp:sp>
    <dsp:sp modelId="{7EFF2733-1D3E-004A-853F-BF27FCDA084B}">
      <dsp:nvSpPr>
        <dsp:cNvPr id="0" name=""/>
        <dsp:cNvSpPr/>
      </dsp:nvSpPr>
      <dsp:spPr>
        <a:xfrm>
          <a:off x="2721044" y="1038772"/>
          <a:ext cx="1243506" cy="668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9195E-0757-164F-AFBF-E7BDBADD8294}">
      <dsp:nvSpPr>
        <dsp:cNvPr id="0" name=""/>
        <dsp:cNvSpPr/>
      </dsp:nvSpPr>
      <dsp:spPr>
        <a:xfrm rot="5400000">
          <a:off x="263461" y="266506"/>
          <a:ext cx="1114253" cy="96940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餐馆名</a:t>
          </a:r>
          <a:endParaRPr lang="zh-CN" altLang="en-US" sz="1500" kern="1200" dirty="0"/>
        </a:p>
      </dsp:txBody>
      <dsp:txXfrm rot="-5400000">
        <a:off x="486952" y="367718"/>
        <a:ext cx="667270" cy="766977"/>
      </dsp:txXfrm>
    </dsp:sp>
    <dsp:sp modelId="{92297FA5-59CC-484C-9A61-80606C93AF6E}">
      <dsp:nvSpPr>
        <dsp:cNvPr id="0" name=""/>
        <dsp:cNvSpPr/>
      </dsp:nvSpPr>
      <dsp:spPr>
        <a:xfrm rot="5400000">
          <a:off x="1190574" y="1110352"/>
          <a:ext cx="1114253" cy="96940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餐馆地点</a:t>
          </a:r>
          <a:endParaRPr lang="zh-CN" altLang="en-US" sz="1500" kern="1200" dirty="0"/>
        </a:p>
      </dsp:txBody>
      <dsp:txXfrm rot="-5400000">
        <a:off x="1414065" y="1211564"/>
        <a:ext cx="667270" cy="766977"/>
      </dsp:txXfrm>
    </dsp:sp>
    <dsp:sp modelId="{4FE83AEA-5838-7D42-AF30-602B8FE82167}">
      <dsp:nvSpPr>
        <dsp:cNvPr id="0" name=""/>
        <dsp:cNvSpPr/>
      </dsp:nvSpPr>
      <dsp:spPr>
        <a:xfrm>
          <a:off x="1893866" y="3214279"/>
          <a:ext cx="2121365" cy="605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离散，各自为政</a:t>
          </a:r>
          <a:endParaRPr lang="zh-CN" altLang="en-US" sz="14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893866" y="3214279"/>
        <a:ext cx="2121365" cy="605467"/>
      </dsp:txXfrm>
    </dsp:sp>
    <dsp:sp modelId="{70FEA4BD-78E4-8D46-958A-A592F5B1A5E6}">
      <dsp:nvSpPr>
        <dsp:cNvPr id="0" name=""/>
        <dsp:cNvSpPr/>
      </dsp:nvSpPr>
      <dsp:spPr>
        <a:xfrm rot="5400000">
          <a:off x="2994721" y="1675734"/>
          <a:ext cx="552279" cy="468278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？</a:t>
          </a:r>
          <a:endParaRPr lang="zh-CN" altLang="en-US" sz="2600" kern="1200" dirty="0"/>
        </a:p>
      </dsp:txBody>
      <dsp:txXfrm rot="-5400000">
        <a:off x="3108832" y="1718780"/>
        <a:ext cx="324056" cy="382187"/>
      </dsp:txXfrm>
    </dsp:sp>
    <dsp:sp modelId="{3E31E138-F1C3-A74A-8243-9B8AFD21A276}">
      <dsp:nvSpPr>
        <dsp:cNvPr id="0" name=""/>
        <dsp:cNvSpPr/>
      </dsp:nvSpPr>
      <dsp:spPr>
        <a:xfrm rot="5400000">
          <a:off x="1698522" y="2370951"/>
          <a:ext cx="1114253" cy="96940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餐馆去过与否</a:t>
          </a:r>
          <a:endParaRPr lang="zh-CN" altLang="en-US" sz="1500" kern="1200" dirty="0"/>
        </a:p>
      </dsp:txBody>
      <dsp:txXfrm rot="-5400000">
        <a:off x="1922013" y="2472163"/>
        <a:ext cx="667270" cy="766977"/>
      </dsp:txXfrm>
    </dsp:sp>
    <dsp:sp modelId="{2FABC049-032E-AA42-8A1E-01A68088EB11}">
      <dsp:nvSpPr>
        <dsp:cNvPr id="0" name=""/>
        <dsp:cNvSpPr/>
      </dsp:nvSpPr>
      <dsp:spPr>
        <a:xfrm>
          <a:off x="2769765" y="2521375"/>
          <a:ext cx="1243506" cy="668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2D77D-48CD-C949-9C13-5F3DB97D2EE8}">
      <dsp:nvSpPr>
        <dsp:cNvPr id="0" name=""/>
        <dsp:cNvSpPr/>
      </dsp:nvSpPr>
      <dsp:spPr>
        <a:xfrm rot="5400000">
          <a:off x="404741" y="2744676"/>
          <a:ext cx="834018" cy="709145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？</a:t>
          </a:r>
          <a:endParaRPr lang="zh-CN" altLang="en-US" sz="3600" kern="1200" dirty="0"/>
        </a:p>
      </dsp:txBody>
      <dsp:txXfrm rot="-5400000">
        <a:off x="576520" y="2810837"/>
        <a:ext cx="490459" cy="576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AD4A7-8FE0-FA4F-AC44-0882BA6C7BD8}">
      <dsp:nvSpPr>
        <dsp:cNvPr id="0" name=""/>
        <dsp:cNvSpPr/>
      </dsp:nvSpPr>
      <dsp:spPr>
        <a:xfrm rot="3683489">
          <a:off x="2508185" y="3827628"/>
          <a:ext cx="1006253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1006253" y="221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C395E-EF89-AF4A-A091-093D9EE3CC82}">
      <dsp:nvSpPr>
        <dsp:cNvPr id="0" name=""/>
        <dsp:cNvSpPr/>
      </dsp:nvSpPr>
      <dsp:spPr>
        <a:xfrm rot="1312800">
          <a:off x="3062147" y="3101700"/>
          <a:ext cx="718499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718499" y="221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6693D-B184-2543-81A7-B3DFCA803D0C}">
      <dsp:nvSpPr>
        <dsp:cNvPr id="0" name=""/>
        <dsp:cNvSpPr/>
      </dsp:nvSpPr>
      <dsp:spPr>
        <a:xfrm rot="20287200">
          <a:off x="3062147" y="2272757"/>
          <a:ext cx="718499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718499" y="221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652E15-36FA-EB47-A9E5-7BA507272C0A}">
      <dsp:nvSpPr>
        <dsp:cNvPr id="0" name=""/>
        <dsp:cNvSpPr/>
      </dsp:nvSpPr>
      <dsp:spPr>
        <a:xfrm rot="17916511">
          <a:off x="2508185" y="1546829"/>
          <a:ext cx="1006253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1006253" y="221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9B4F7-B3ED-7144-AA8E-7FD821AA1D03}">
      <dsp:nvSpPr>
        <dsp:cNvPr id="0" name=""/>
        <dsp:cNvSpPr/>
      </dsp:nvSpPr>
      <dsp:spPr>
        <a:xfrm>
          <a:off x="1149596" y="1943919"/>
          <a:ext cx="2174309" cy="21658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146460-7964-A14E-83C7-04763235306D}">
      <dsp:nvSpPr>
        <dsp:cNvPr id="0" name=""/>
        <dsp:cNvSpPr/>
      </dsp:nvSpPr>
      <dsp:spPr>
        <a:xfrm>
          <a:off x="2940095" y="2580"/>
          <a:ext cx="1197768" cy="11977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餐馆</a:t>
          </a:r>
          <a:endParaRPr lang="zh-CN" altLang="en-US" sz="3100" kern="1200" dirty="0"/>
        </a:p>
      </dsp:txBody>
      <dsp:txXfrm>
        <a:off x="3115504" y="177989"/>
        <a:ext cx="846950" cy="846950"/>
      </dsp:txXfrm>
    </dsp:sp>
    <dsp:sp modelId="{C4F00D4A-3731-1541-8875-2E75EF8DE1AD}">
      <dsp:nvSpPr>
        <dsp:cNvPr id="0" name=""/>
        <dsp:cNvSpPr/>
      </dsp:nvSpPr>
      <dsp:spPr>
        <a:xfrm>
          <a:off x="4257641" y="2580"/>
          <a:ext cx="1796653" cy="119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名称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类型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地点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图像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到访与否</a:t>
          </a:r>
          <a:endParaRPr lang="zh-CN" altLang="en-US" sz="1400" kern="1200" dirty="0"/>
        </a:p>
      </dsp:txBody>
      <dsp:txXfrm>
        <a:off x="4257641" y="2580"/>
        <a:ext cx="1796653" cy="1197768"/>
      </dsp:txXfrm>
    </dsp:sp>
    <dsp:sp modelId="{7B239743-DBBA-634D-9BB4-10BEC8141A6F}">
      <dsp:nvSpPr>
        <dsp:cNvPr id="0" name=""/>
        <dsp:cNvSpPr/>
      </dsp:nvSpPr>
      <dsp:spPr>
        <a:xfrm>
          <a:off x="3711629" y="1338915"/>
          <a:ext cx="1197768" cy="11977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餐馆</a:t>
          </a:r>
          <a:endParaRPr lang="zh-CN" altLang="en-US" sz="3100" kern="1200" dirty="0"/>
        </a:p>
      </dsp:txBody>
      <dsp:txXfrm>
        <a:off x="3887038" y="1514324"/>
        <a:ext cx="846950" cy="846950"/>
      </dsp:txXfrm>
    </dsp:sp>
    <dsp:sp modelId="{5060DEB1-A9D2-7C43-9A5C-1D879D9862B5}">
      <dsp:nvSpPr>
        <dsp:cNvPr id="0" name=""/>
        <dsp:cNvSpPr/>
      </dsp:nvSpPr>
      <dsp:spPr>
        <a:xfrm>
          <a:off x="5029174" y="1338915"/>
          <a:ext cx="1796653" cy="119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名称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类型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地点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图像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到访与否</a:t>
          </a:r>
          <a:endParaRPr lang="zh-CN" altLang="en-US" sz="1400" kern="1200" dirty="0"/>
        </a:p>
      </dsp:txBody>
      <dsp:txXfrm>
        <a:off x="5029174" y="1338915"/>
        <a:ext cx="1796653" cy="1197768"/>
      </dsp:txXfrm>
    </dsp:sp>
    <dsp:sp modelId="{831FC804-A55A-3C4F-AA5D-93D060A9A6C5}">
      <dsp:nvSpPr>
        <dsp:cNvPr id="0" name=""/>
        <dsp:cNvSpPr/>
      </dsp:nvSpPr>
      <dsp:spPr>
        <a:xfrm>
          <a:off x="3711629" y="2881982"/>
          <a:ext cx="1197768" cy="11977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...</a:t>
          </a:r>
          <a:endParaRPr lang="zh-CN" altLang="en-US" sz="3100" kern="1200" dirty="0"/>
        </a:p>
      </dsp:txBody>
      <dsp:txXfrm>
        <a:off x="3887038" y="3057391"/>
        <a:ext cx="846950" cy="846950"/>
      </dsp:txXfrm>
    </dsp:sp>
    <dsp:sp modelId="{70D3801A-4C38-854F-B372-3CEFE0A6603D}">
      <dsp:nvSpPr>
        <dsp:cNvPr id="0" name=""/>
        <dsp:cNvSpPr/>
      </dsp:nvSpPr>
      <dsp:spPr>
        <a:xfrm>
          <a:off x="2940095" y="4218317"/>
          <a:ext cx="1197768" cy="11977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餐馆</a:t>
          </a:r>
          <a:endParaRPr lang="zh-CN" altLang="en-US" sz="3100" kern="1200" dirty="0"/>
        </a:p>
      </dsp:txBody>
      <dsp:txXfrm>
        <a:off x="3115504" y="4393726"/>
        <a:ext cx="846950" cy="846950"/>
      </dsp:txXfrm>
    </dsp:sp>
    <dsp:sp modelId="{EA22D01E-AB35-A54D-8A34-97DA8D884316}">
      <dsp:nvSpPr>
        <dsp:cNvPr id="0" name=""/>
        <dsp:cNvSpPr/>
      </dsp:nvSpPr>
      <dsp:spPr>
        <a:xfrm>
          <a:off x="4257641" y="4218317"/>
          <a:ext cx="1796653" cy="119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名称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类型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地点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图像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到访与否</a:t>
          </a:r>
          <a:endParaRPr lang="zh-CN" altLang="en-US" sz="1400" kern="1200" dirty="0"/>
        </a:p>
      </dsp:txBody>
      <dsp:txXfrm>
        <a:off x="4257641" y="4218317"/>
        <a:ext cx="1796653" cy="1197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7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0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28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71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1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0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52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0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9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308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5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32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2.xml"/><Relationship Id="rId12" Type="http://schemas.openxmlformats.org/officeDocument/2006/relationships/diagramQuickStyle" Target="../diagrams/quickStyle2.xml"/><Relationship Id="rId13" Type="http://schemas.openxmlformats.org/officeDocument/2006/relationships/diagramColors" Target="../diagrams/colors2.xml"/><Relationship Id="rId14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类、对象和实例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三者之间的关系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97341" y="1657834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类是对象的抽象、蓝图，定义了对象所有的属性和方法。</a:t>
            </a: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一个具体的对象，叫 实例。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97341" y="33751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去青岛旅游，上了一盘菜（对象：不明确）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97341" y="4207560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虾（类：抽象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97341" y="5132674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元一只的大虾 （实例：很具体）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24" y="3495958"/>
            <a:ext cx="4292600" cy="3035300"/>
          </a:xfrm>
          <a:prstGeom prst="rect">
            <a:avLst/>
          </a:prstGeom>
        </p:spPr>
      </p:pic>
      <p:sp>
        <p:nvSpPr>
          <p:cNvPr id="3" name="云形标注 2"/>
          <p:cNvSpPr/>
          <p:nvPr/>
        </p:nvSpPr>
        <p:spPr>
          <a:xfrm>
            <a:off x="7973568" y="2083746"/>
            <a:ext cx="3145536" cy="1412212"/>
          </a:xfrm>
          <a:prstGeom prst="cloudCallout">
            <a:avLst>
              <a:gd name="adj1" fmla="val -18120"/>
              <a:gd name="adj2" fmla="val 82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我虾日天表示不服！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70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面向对象编程的升级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97341" y="1657834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-Class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在其他语言中是主流地位，但在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中不是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97341" y="274654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除了系统框架已经很成熟的各种类以外，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推荐在你自己的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中使用结构体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97341" y="3835256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74484" y="492396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能实现类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-class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全部功能的同时，可以更模块化，默认实现初始化方法及无需内存管理 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522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改良吃货点评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餐馆也得有标准！</a:t>
            </a:r>
            <a:r>
              <a:rPr kumimoji="1" lang="en-US" altLang="zh-CN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yeah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63" y="252205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餐馆相关数组</a:t>
            </a:r>
            <a:r>
              <a:rPr lang="is-I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全部是数组</a:t>
            </a:r>
            <a:r>
              <a:rPr lang="is-I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可不可以综合到一个餐馆组里面？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733753962"/>
              </p:ext>
            </p:extLst>
          </p:nvPr>
        </p:nvGraphicFramePr>
        <p:xfrm>
          <a:off x="384250" y="2462783"/>
          <a:ext cx="4015232" cy="381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右箭头 8"/>
          <p:cNvSpPr/>
          <p:nvPr/>
        </p:nvSpPr>
        <p:spPr>
          <a:xfrm>
            <a:off x="4718304" y="4035552"/>
            <a:ext cx="1402080" cy="5852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758593367"/>
              </p:ext>
            </p:extLst>
          </p:nvPr>
        </p:nvGraphicFramePr>
        <p:xfrm>
          <a:off x="5480580" y="13262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3" name="椭圆形标注 12"/>
          <p:cNvSpPr/>
          <p:nvPr/>
        </p:nvSpPr>
        <p:spPr>
          <a:xfrm>
            <a:off x="5340096" y="2156561"/>
            <a:ext cx="2279904" cy="1344144"/>
          </a:xfrm>
          <a:prstGeom prst="wedgeEllipseCallout">
            <a:avLst>
              <a:gd name="adj1" fmla="val 45278"/>
              <a:gd name="adj2" fmla="val 643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天下餐馆都</a:t>
            </a:r>
            <a:r>
              <a:rPr kumimoji="1" lang="zh-CN" altLang="en-US" smtClean="0"/>
              <a:t>是我虾日天的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241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8" grpId="0">
        <p:bldAsOne/>
      </p:bldGraphic>
      <p:bldP spid="9" grpId="0" animBg="1"/>
      <p:bldGraphic spid="11" grpId="0">
        <p:bldAsOne/>
      </p:bldGraphic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创建一个餐馆结构体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1031" y="2051229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is-I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命名为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Restaurant.swift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2420561"/>
            <a:ext cx="5903468" cy="418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5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餐馆结构体定义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62417" y="1962635"/>
            <a:ext cx="91787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struct</a:t>
            </a:r>
            <a:r>
              <a:rPr lang="en-US" altLang="zh-CN" dirty="0"/>
              <a:t> Restaurant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name :String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type :String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location :String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image :String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isVisted</a:t>
            </a:r>
            <a:r>
              <a:rPr lang="en-US" altLang="zh-CN" dirty="0"/>
              <a:t> :</a:t>
            </a:r>
            <a:r>
              <a:rPr lang="en-US" altLang="zh-CN" dirty="0" err="1"/>
              <a:t>Bool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639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使用餐馆对象数组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7850" y="1779687"/>
            <a:ext cx="100450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餐馆 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=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[“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咖啡胡同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霍米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家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洛伊斯咖啡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贝蒂生蚝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福奇餐馆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阿波画室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伯克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街面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包坊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黑氏巧克力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惠灵顿雪梨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北州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布鲁克林塔菲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格雷厄姆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大街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肉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华夫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饼 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&amp;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沃夫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五叶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眼光咖啡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忏悔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巴拉菲娜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多尼西亚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皇家橡树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泰咖啡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”]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</a:p>
          <a:p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餐馆图片 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</a:p>
          <a:p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[“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cafedeadend.jpg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homei.jpg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teakha.jpg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cafeloisl.jpg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petiteoyster.jpg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forkeerestaurant.jpg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posatelier.jpg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bourkestreetbakery.jpg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haighschocolate.jpg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palominoespresso.jpg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upstate.jpg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traif.jpg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grahamavenuemeats.jpg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wafflewolf.jpg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fiveleaves.jpg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cafelore.jpg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confessional.jpg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barrafina.jpg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donostia.jpg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royaloak.jpg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thaicafe.jpg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”]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</a:p>
          <a:p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餐馆地点 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=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[“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香港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悉尼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悉尼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悉尼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纽约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伦敦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伦敦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伦敦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”, “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伦敦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”]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</a:p>
          <a:p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uk-UA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餐馆类型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= ["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茶店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茶屋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奥地利式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休闲饮料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法式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面包房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面包房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巧克力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海鲜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早餐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早午餐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法式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拉丁美式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英式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"</a:t>
            </a:r>
            <a:r>
              <a:rPr lang="zh-CN" altLang="uk-UA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泰式</a:t>
            </a:r>
            <a:r>
              <a:rPr lang="uk-UA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"]</a:t>
            </a: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</a:p>
          <a:p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de-DE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去过的餐馆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= [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Bool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](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count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21, 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repeatedValue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</a:t>
            </a:r>
            <a:r>
              <a:rPr lang="de-DE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false</a:t>
            </a:r>
            <a:r>
              <a:rPr lang="de-DE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7112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20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6369" y="5657671"/>
            <a:ext cx="3475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好的程序员之所以编程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不是为了挣大钱或装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B,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而是纯粹享受其中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李纳斯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85088" y="1348800"/>
            <a:ext cx="1134322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咖啡胡同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咖啡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茶店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cafedeadend.jpg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霍米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咖啡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homei.jpg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茶</a:t>
            </a:r>
            <a:r>
              <a:rPr lang="en-US" altLang="zh-CN" sz="1600" b="1" dirty="0"/>
              <a:t>.</a:t>
            </a:r>
            <a:r>
              <a:rPr lang="zh-CN" altLang="en-US" sz="1600" b="1" dirty="0"/>
              <a:t>家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茶屋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teakha.jpg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洛伊斯咖啡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奥地利式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休闲饮料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cafeloisl.jpg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贝蒂生蚝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法式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petiteoyster.jpg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福奇餐馆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面包房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forkeerestaurant.jpg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阿波画室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面包房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香港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posatelier.jpg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伯克街面包坊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巧克力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悉尼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bourkestreetbakery.jpg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黑氏巧克力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咖啡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悉尼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haighschocolate.jpg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惠灵顿雪梨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美式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海鲜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悉尼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palominoespresso.jpg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北州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美式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upstate.jpg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布鲁克林塔菲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美式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traif.jpg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格雷厄姆大街肉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早餐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早午餐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grahamavenuemeats.jpg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华夫饼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沃夫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法式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茶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wafflewolf.jpg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五叶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咖啡</a:t>
            </a:r>
            <a:r>
              <a:rPr lang="en-US" altLang="zh-CN" sz="1600" b="1" dirty="0"/>
              <a:t> &amp; </a:t>
            </a:r>
            <a:r>
              <a:rPr lang="zh-CN" altLang="en-US" sz="1600" b="1" dirty="0"/>
              <a:t>茶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fiveleaves.jpg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眼光咖啡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拉丁美式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cafelore.jpg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忏悔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西班牙式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纽约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confessional.jpg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巴拉菲娜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西班牙式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伦敦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barrafina.jpg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多尼西亚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西班牙式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伦敦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donostia.jpg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皇家橡树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英式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伦敦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royaloak.jpg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r>
              <a:rPr lang="en-US" altLang="zh-CN" sz="1600" b="1" dirty="0"/>
              <a:t>Restaurant(name:"</a:t>
            </a:r>
            <a:r>
              <a:rPr lang="zh-CN" altLang="en-US" sz="1600" b="1" dirty="0"/>
              <a:t>泰咖啡</a:t>
            </a:r>
            <a:r>
              <a:rPr lang="en-US" altLang="zh-CN" sz="1600" b="1" dirty="0"/>
              <a:t>", type: "</a:t>
            </a:r>
            <a:r>
              <a:rPr lang="zh-CN" altLang="en-US" sz="1600" b="1" dirty="0"/>
              <a:t>泰式</a:t>
            </a:r>
            <a:r>
              <a:rPr lang="en-US" altLang="zh-CN" sz="1600" b="1" dirty="0"/>
              <a:t>", location: "</a:t>
            </a:r>
            <a:r>
              <a:rPr lang="zh-CN" altLang="en-US" sz="1600" b="1" dirty="0"/>
              <a:t>伦敦</a:t>
            </a:r>
            <a:r>
              <a:rPr lang="en-US" altLang="zh-CN" sz="1600" b="1" dirty="0"/>
              <a:t>", image: "</a:t>
            </a:r>
            <a:r>
              <a:rPr lang="en-US" altLang="zh-CN" sz="1600" b="1" dirty="0" err="1"/>
              <a:t>thaicafe.jpg</a:t>
            </a:r>
            <a:r>
              <a:rPr lang="en-US" altLang="zh-CN" sz="1600" b="1" dirty="0"/>
              <a:t>", </a:t>
            </a:r>
            <a:r>
              <a:rPr lang="en-US" altLang="zh-CN" sz="1600" b="1" dirty="0" err="1"/>
              <a:t>isVisted</a:t>
            </a:r>
            <a:r>
              <a:rPr lang="en-US" altLang="zh-CN" sz="1600" b="1" dirty="0"/>
              <a:t>: false) ,</a:t>
            </a:r>
          </a:p>
          <a:p>
            <a:endParaRPr lang="zh-CN" altLang="en-US" sz="16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918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少年，你以为我是手工转换的吗？你</a:t>
            </a:r>
            <a:r>
              <a:rPr kumimoji="1" lang="zh-CN" altLang="en-US" sz="320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还太年轻咯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0" y="2897945"/>
            <a:ext cx="4541989" cy="2439282"/>
          </a:xfrm>
          <a:prstGeom prst="wedgeRoundRectCallout">
            <a:avLst>
              <a:gd name="adj1" fmla="val 60942"/>
              <a:gd name="adj2" fmla="val 3249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for 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in 0..&lt;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.count {</a:t>
            </a:r>
          </a:p>
          <a:p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print("Restaurant(name:\"\(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])\", type: \"\(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餐馆类型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])\", location: \"\(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餐馆地点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])\", image: \"\(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餐馆图片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])\", 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isVisted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 \(</a:t>
            </a:r>
            <a:r>
              <a:rPr lang="zh-CN" altLang="en-US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去过的餐馆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[</a:t>
            </a:r>
            <a:r>
              <a:rPr lang="en-US" altLang="zh-CN" sz="1600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</a:t>
            </a:r>
            <a:r>
              <a:rPr lang="en-US" altLang="zh-CN" sz="16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]))", ",")</a:t>
            </a:r>
          </a:p>
          <a:p>
            <a:r>
              <a:rPr lang="en-US" altLang="zh-CN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lang="zh-CN" altLang="en-US" sz="16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参见完成版工程中的</a:t>
            </a:r>
            <a:r>
              <a:rPr lang="en-US" altLang="zh-CN" sz="16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transform.playground</a:t>
            </a:r>
            <a:r>
              <a:rPr lang="zh-CN" altLang="en-US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文件</a:t>
            </a:r>
            <a:endParaRPr lang="en-US" altLang="zh-CN" sz="16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244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列表行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1461" y="1359957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numberOfRowsInSection</a:t>
            </a:r>
            <a:r>
              <a:rPr lang="en-US" altLang="zh-CN" dirty="0"/>
              <a:t> section: </a:t>
            </a:r>
            <a:r>
              <a:rPr lang="en-US" altLang="zh-CN" dirty="0" err="1"/>
              <a:t>Int</a:t>
            </a:r>
            <a:r>
              <a:rPr lang="en-US" altLang="zh-CN" dirty="0"/>
              <a:t>) -&gt; </a:t>
            </a:r>
            <a:r>
              <a:rPr lang="en-US" altLang="zh-CN" dirty="0" err="1"/>
              <a:t>Int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return </a:t>
            </a:r>
            <a:r>
              <a:rPr lang="en-US" altLang="zh-CN" dirty="0" err="1"/>
              <a:t>restaurants.count</a:t>
            </a:r>
            <a:endParaRPr lang="en-US" altLang="zh-CN" dirty="0"/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60" y="2424274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重用单元格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91459" y="2846950"/>
            <a:ext cx="1055643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override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UITableView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cellForRowAtIndexPath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NSIndexPath</a:t>
            </a:r>
            <a:r>
              <a:rPr lang="en-US" altLang="zh-CN" sz="1400" dirty="0"/>
              <a:t>) -&gt; </a:t>
            </a:r>
            <a:r>
              <a:rPr lang="en-US" altLang="zh-CN" sz="1400" dirty="0" err="1"/>
              <a:t>UITableViewCell</a:t>
            </a:r>
            <a:r>
              <a:rPr lang="en-US" altLang="zh-CN" sz="1400" dirty="0"/>
              <a:t> {</a:t>
            </a:r>
          </a:p>
          <a:p>
            <a:r>
              <a:rPr lang="en-US" altLang="zh-CN" sz="1400" dirty="0"/>
              <a:t>        let cell = </a:t>
            </a:r>
            <a:r>
              <a:rPr lang="en-US" altLang="zh-CN" sz="1400" dirty="0" err="1"/>
              <a:t>tableView.dequeueReusableCellWithIdentifier</a:t>
            </a:r>
            <a:r>
              <a:rPr lang="en-US" altLang="zh-CN" sz="1400" dirty="0"/>
              <a:t>("Cell", </a:t>
            </a:r>
            <a:r>
              <a:rPr lang="en-US" altLang="zh-CN" sz="1400" dirty="0" err="1"/>
              <a:t>forIndexPath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) as! </a:t>
            </a:r>
            <a:r>
              <a:rPr lang="en-US" altLang="zh-CN" sz="1400" dirty="0" err="1"/>
              <a:t>CustomTableViewCell</a:t>
            </a:r>
            <a:endParaRPr lang="en-US" altLang="zh-CN" sz="1400" dirty="0"/>
          </a:p>
          <a:p>
            <a:endParaRPr lang="en-US" altLang="zh-CN" dirty="0"/>
          </a:p>
          <a:p>
            <a:r>
              <a:rPr lang="en-US" altLang="zh-CN" dirty="0"/>
              <a:t>        // Configure the cell...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cell.restaurantImage.image</a:t>
            </a:r>
            <a:r>
              <a:rPr lang="en-US" altLang="zh-CN" dirty="0"/>
              <a:t> = </a:t>
            </a:r>
            <a:r>
              <a:rPr lang="en-US" altLang="zh-CN" dirty="0" err="1"/>
              <a:t>UIImage</a:t>
            </a:r>
            <a:r>
              <a:rPr lang="en-US" altLang="zh-CN" dirty="0"/>
              <a:t>(named: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].image)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cell.restaurantName.text</a:t>
            </a:r>
            <a:r>
              <a:rPr lang="en-US" altLang="zh-CN" dirty="0"/>
              <a:t> =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].name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cell.restaurantType.text</a:t>
            </a:r>
            <a:r>
              <a:rPr lang="en-US" altLang="zh-CN" dirty="0"/>
              <a:t> =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].type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cell.location.text</a:t>
            </a:r>
            <a:r>
              <a:rPr lang="en-US" altLang="zh-CN" dirty="0"/>
              <a:t> =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].location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cell.accessoryType</a:t>
            </a:r>
            <a:r>
              <a:rPr lang="en-US" altLang="zh-CN" dirty="0"/>
              <a:t> = restaurants[</a:t>
            </a:r>
            <a:r>
              <a:rPr lang="en-US" altLang="zh-CN" dirty="0" err="1"/>
              <a:t>indexPath.row</a:t>
            </a:r>
            <a:r>
              <a:rPr lang="en-US" altLang="zh-CN" dirty="0"/>
              <a:t>].</a:t>
            </a:r>
            <a:r>
              <a:rPr lang="en-US" altLang="zh-CN" dirty="0" err="1"/>
              <a:t>isVisted</a:t>
            </a:r>
            <a:r>
              <a:rPr lang="en-US" altLang="zh-CN" dirty="0"/>
              <a:t> ? .Checkmark : .None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cell.restaurantImage.layer.cornerRadius</a:t>
            </a:r>
            <a:r>
              <a:rPr lang="de-DE" altLang="zh-CN" dirty="0"/>
              <a:t> = </a:t>
            </a:r>
            <a:r>
              <a:rPr lang="de-DE" altLang="zh-CN" dirty="0" err="1"/>
              <a:t>cell.restaurantImage.frame.size.width</a:t>
            </a:r>
            <a:r>
              <a:rPr lang="de-DE" altLang="zh-CN" dirty="0"/>
              <a:t> / 2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cell.restaurantImage.clipsToBounds</a:t>
            </a:r>
            <a:r>
              <a:rPr lang="de-DE" altLang="zh-CN" dirty="0"/>
              <a:t> = </a:t>
            </a:r>
            <a:r>
              <a:rPr lang="de-DE" altLang="zh-CN" dirty="0" err="1"/>
              <a:t>true</a:t>
            </a:r>
            <a:endParaRPr lang="de-DE" altLang="zh-CN" dirty="0"/>
          </a:p>
          <a:p>
            <a:endParaRPr lang="de-DE" altLang="zh-CN" dirty="0"/>
          </a:p>
          <a:p>
            <a:r>
              <a:rPr lang="en-US" altLang="zh-CN" sz="1400" dirty="0"/>
              <a:t>        return cell</a:t>
            </a:r>
          </a:p>
          <a:p>
            <a:r>
              <a:rPr lang="de-DE" altLang="zh-CN" sz="1400" dirty="0"/>
              <a:t>    }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459" y="91298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删除单元格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9712" y="2249542"/>
            <a:ext cx="105564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commitEditingStyle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editingStyle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UITableViewCellEditingStyle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forRowAtIndexPath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indexPath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NSIndexPath</a:t>
            </a:r>
            <a:r>
              <a:rPr lang="en-US" altLang="zh-CN" sz="2000" dirty="0"/>
              <a:t>) {</a:t>
            </a:r>
          </a:p>
          <a:p>
            <a:r>
              <a:rPr lang="en-US" altLang="zh-CN" sz="2000" dirty="0"/>
              <a:t>        if </a:t>
            </a:r>
            <a:r>
              <a:rPr lang="en-US" altLang="zh-CN" sz="2000" dirty="0" err="1"/>
              <a:t>editingStyle</a:t>
            </a:r>
            <a:r>
              <a:rPr lang="en-US" altLang="zh-CN" sz="2000" dirty="0"/>
              <a:t> == .Delete {</a:t>
            </a:r>
          </a:p>
          <a:p>
            <a:r>
              <a:rPr lang="en-US" altLang="zh-CN" sz="2000" dirty="0"/>
              <a:t>            // Delete the row from the data source</a:t>
            </a:r>
          </a:p>
          <a:p>
            <a:r>
              <a:rPr lang="en-US" altLang="zh-CN" sz="2000" b="1" dirty="0"/>
              <a:t>            </a:t>
            </a:r>
            <a:r>
              <a:rPr lang="en-US" altLang="zh-CN" sz="2000" b="1" dirty="0" err="1"/>
              <a:t>restaurants.removeAtIndex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indexPath.row</a:t>
            </a:r>
            <a:r>
              <a:rPr lang="en-US" altLang="zh-CN" sz="2000" b="1" dirty="0"/>
              <a:t>)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tableView.deleteRowsAtIndexPaths</a:t>
            </a:r>
            <a:r>
              <a:rPr lang="en-US" altLang="zh-CN" sz="2000" dirty="0"/>
              <a:t>([</a:t>
            </a:r>
            <a:r>
              <a:rPr lang="en-US" altLang="zh-CN" sz="2000" dirty="0" err="1"/>
              <a:t>indexPath</a:t>
            </a:r>
            <a:r>
              <a:rPr lang="en-US" altLang="zh-CN" sz="2000" dirty="0"/>
              <a:t>], </a:t>
            </a:r>
            <a:r>
              <a:rPr lang="en-US" altLang="zh-CN" sz="2000" dirty="0" err="1"/>
              <a:t>withRowAnimation</a:t>
            </a:r>
            <a:r>
              <a:rPr lang="en-US" altLang="zh-CN" sz="2000" dirty="0"/>
              <a:t>: .Fade)</a:t>
            </a:r>
          </a:p>
          <a:p>
            <a:r>
              <a:rPr lang="de-DE" altLang="zh-CN" sz="2000" dirty="0"/>
              <a:t>        }</a:t>
            </a:r>
          </a:p>
          <a:p>
            <a:r>
              <a:rPr lang="de-DE" altLang="zh-CN" sz="2000" dirty="0"/>
              <a:t>    }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2141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459" y="91298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单元格滑动菜单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9712" y="2249542"/>
            <a:ext cx="105564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//..</a:t>
            </a:r>
            <a:endParaRPr lang="zh-CN" altLang="en-US" sz="2000" dirty="0" smtClean="0"/>
          </a:p>
          <a:p>
            <a:r>
              <a:rPr lang="en-US" altLang="zh-CN" sz="2000" dirty="0" smtClean="0"/>
              <a:t>let </a:t>
            </a:r>
            <a:r>
              <a:rPr lang="zh-CN" altLang="en-US" sz="2000" dirty="0"/>
              <a:t>删除行为</a:t>
            </a:r>
            <a:r>
              <a:rPr lang="en-US" altLang="zh-CN" sz="2000" dirty="0"/>
              <a:t>  = </a:t>
            </a:r>
            <a:r>
              <a:rPr lang="en-US" altLang="zh-CN" sz="2000" dirty="0" err="1"/>
              <a:t>UITableViewRowAction</a:t>
            </a:r>
            <a:r>
              <a:rPr lang="en-US" altLang="zh-CN" sz="2000" dirty="0"/>
              <a:t>(style: .Default, title: "</a:t>
            </a:r>
            <a:r>
              <a:rPr lang="zh-CN" altLang="en-US" sz="2000" dirty="0"/>
              <a:t>删除</a:t>
            </a:r>
            <a:r>
              <a:rPr lang="en-US" altLang="zh-CN" sz="2000" dirty="0"/>
              <a:t>") { (action, </a:t>
            </a:r>
            <a:r>
              <a:rPr lang="en-US" altLang="zh-CN" sz="2000" dirty="0" err="1"/>
              <a:t>indexPath</a:t>
            </a:r>
            <a:r>
              <a:rPr lang="en-US" altLang="zh-CN" sz="2000" dirty="0"/>
              <a:t>) -&gt; Void in</a:t>
            </a:r>
          </a:p>
          <a:p>
            <a:r>
              <a:rPr lang="en-US" altLang="zh-CN" sz="2000" b="1" dirty="0"/>
              <a:t>            </a:t>
            </a:r>
            <a:r>
              <a:rPr lang="en-US" altLang="zh-CN" sz="2000" b="1" dirty="0" err="1"/>
              <a:t>self.restaurants.removeAtIndex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indexPath.row</a:t>
            </a:r>
            <a:r>
              <a:rPr lang="en-US" altLang="zh-CN" sz="2000" b="1" dirty="0"/>
              <a:t>)</a:t>
            </a:r>
          </a:p>
          <a:p>
            <a:r>
              <a:rPr lang="de-DE" altLang="zh-CN" sz="2000" dirty="0"/>
              <a:t>            </a:t>
            </a:r>
          </a:p>
          <a:p>
            <a:r>
              <a:rPr lang="de-DE" altLang="zh-CN" sz="2000" dirty="0"/>
              <a:t>            // Delete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row</a:t>
            </a:r>
            <a:r>
              <a:rPr lang="de-DE" altLang="zh-CN" sz="2000" dirty="0"/>
              <a:t> </a:t>
            </a:r>
            <a:r>
              <a:rPr lang="de-DE" altLang="zh-CN" sz="2000" dirty="0" err="1"/>
              <a:t>from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source</a:t>
            </a:r>
            <a:endParaRPr lang="de-DE" altLang="zh-CN" sz="2000" dirty="0"/>
          </a:p>
          <a:p>
            <a:r>
              <a:rPr lang="de-DE" altLang="zh-CN" sz="2000" dirty="0"/>
              <a:t>            </a:t>
            </a:r>
            <a:r>
              <a:rPr lang="de-DE" altLang="zh-CN" sz="2000" dirty="0" err="1"/>
              <a:t>tableView.deleteRowsAtIndexPaths</a:t>
            </a:r>
            <a:r>
              <a:rPr lang="de-DE" altLang="zh-CN" sz="2000" dirty="0"/>
              <a:t>([</a:t>
            </a:r>
            <a:r>
              <a:rPr lang="de-DE" altLang="zh-CN" sz="2000" dirty="0" err="1"/>
              <a:t>indexPath</a:t>
            </a:r>
            <a:r>
              <a:rPr lang="de-DE" altLang="zh-CN" sz="2000" dirty="0"/>
              <a:t>], </a:t>
            </a:r>
            <a:r>
              <a:rPr lang="de-DE" altLang="zh-CN" sz="2000" dirty="0" err="1"/>
              <a:t>withRowAnimation</a:t>
            </a:r>
            <a:r>
              <a:rPr lang="de-DE" altLang="zh-CN" sz="2000" dirty="0"/>
              <a:t>: .Fade)</a:t>
            </a:r>
          </a:p>
          <a:p>
            <a:r>
              <a:rPr lang="de-DE" altLang="zh-CN" sz="2000" dirty="0"/>
              <a:t>        </a:t>
            </a:r>
            <a:r>
              <a:rPr lang="de-DE" altLang="zh-CN" sz="2000" dirty="0" smtClean="0"/>
              <a:t>}</a:t>
            </a:r>
            <a:endParaRPr lang="zh-CN" altLang="en-US" sz="2000" dirty="0" smtClean="0"/>
          </a:p>
          <a:p>
            <a:r>
              <a:rPr lang="en-US" altLang="zh-CN" sz="2000" dirty="0" smtClean="0"/>
              <a:t>//</a:t>
            </a:r>
            <a:r>
              <a:rPr lang="is-IS" altLang="zh-CN" sz="2000" dirty="0" smtClean="0"/>
              <a:t>…</a:t>
            </a:r>
            <a:endParaRPr lang="de-DE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406436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459" y="91298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修正详情页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9440" y="1441199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var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restaurantName</a:t>
            </a:r>
            <a:r>
              <a:rPr lang="en-US" altLang="zh-CN" sz="2000" dirty="0"/>
              <a:t> = </a:t>
            </a:r>
            <a:r>
              <a:rPr lang="en-US" altLang="zh-CN" sz="2000" dirty="0" smtClean="0"/>
              <a:t>“”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替换成</a:t>
            </a:r>
          </a:p>
          <a:p>
            <a:endParaRPr lang="zh-CN" altLang="en-US" sz="2000" dirty="0"/>
          </a:p>
          <a:p>
            <a:r>
              <a:rPr lang="en-US" altLang="zh-CN" sz="2000" dirty="0" smtClean="0"/>
              <a:t> </a:t>
            </a:r>
            <a:r>
              <a:rPr lang="en-US" altLang="zh-CN" sz="2000" b="1" dirty="0" err="1"/>
              <a:t>var</a:t>
            </a:r>
            <a:r>
              <a:rPr lang="en-US" altLang="zh-CN" sz="2000" b="1" dirty="0"/>
              <a:t> restaurant: Restaurant!</a:t>
            </a:r>
            <a:endParaRPr lang="de-DE" altLang="zh-CN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988282" y="3379960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因为类中必须要给变量一个初始值，所以可以一个可选类型，加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?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或者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!</a:t>
            </a:r>
            <a:endPara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000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如果确认此变量一定有值，加！</a:t>
            </a:r>
            <a:endParaRPr lang="de-DE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9003" y="4757656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viewDidLoad</a:t>
            </a:r>
            <a:r>
              <a:rPr lang="en-US" altLang="zh-CN" sz="2000" dirty="0"/>
              <a:t>() {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super.viewDidLoad</a:t>
            </a:r>
            <a:r>
              <a:rPr lang="en-US" altLang="zh-CN" sz="2000" dirty="0"/>
              <a:t>()</a:t>
            </a:r>
          </a:p>
          <a:p>
            <a:r>
              <a:rPr lang="de-DE" altLang="zh-CN" sz="2000" dirty="0"/>
              <a:t>        </a:t>
            </a:r>
          </a:p>
          <a:p>
            <a:r>
              <a:rPr lang="de-DE" altLang="zh-CN" sz="2000" dirty="0"/>
              <a:t>        </a:t>
            </a:r>
            <a:r>
              <a:rPr lang="de-DE" altLang="zh-CN" sz="2000" dirty="0" err="1"/>
              <a:t>restaurantImageView.image</a:t>
            </a:r>
            <a:r>
              <a:rPr lang="de-DE" altLang="zh-CN" sz="2000" dirty="0"/>
              <a:t> = </a:t>
            </a:r>
            <a:r>
              <a:rPr lang="de-DE" altLang="zh-CN" sz="2000" dirty="0" err="1"/>
              <a:t>UIImage</a:t>
            </a:r>
            <a:r>
              <a:rPr lang="de-DE" altLang="zh-CN" sz="2000" dirty="0"/>
              <a:t>(</a:t>
            </a:r>
            <a:r>
              <a:rPr lang="de-DE" altLang="zh-CN" sz="2000" dirty="0" err="1"/>
              <a:t>named</a:t>
            </a:r>
            <a:r>
              <a:rPr lang="de-DE" altLang="zh-CN" sz="2000" dirty="0"/>
              <a:t>: </a:t>
            </a:r>
            <a:r>
              <a:rPr lang="de-DE" altLang="zh-CN" sz="2000" b="1" dirty="0" err="1"/>
              <a:t>restaurant.image</a:t>
            </a:r>
            <a:r>
              <a:rPr lang="de-DE" altLang="zh-CN" sz="2000" dirty="0"/>
              <a:t>)</a:t>
            </a:r>
          </a:p>
          <a:p>
            <a:r>
              <a:rPr lang="de-DE" altLang="zh-CN" sz="2000" dirty="0"/>
              <a:t>    }</a:t>
            </a:r>
            <a:endParaRPr lang="de-DE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666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459" y="91298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转场代码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9712" y="2249542"/>
            <a:ext cx="10556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prepareForSegue</a:t>
            </a:r>
            <a:r>
              <a:rPr lang="en-US" altLang="zh-CN" sz="2000" dirty="0"/>
              <a:t>(segue: </a:t>
            </a:r>
            <a:r>
              <a:rPr lang="en-US" altLang="zh-CN" sz="2000" dirty="0" err="1"/>
              <a:t>UIStoryboardSegue</a:t>
            </a:r>
            <a:r>
              <a:rPr lang="en-US" altLang="zh-CN" sz="2000" dirty="0"/>
              <a:t>, sender: </a:t>
            </a:r>
            <a:r>
              <a:rPr lang="en-US" altLang="zh-CN" sz="2000" dirty="0" err="1"/>
              <a:t>AnyObject</a:t>
            </a:r>
            <a:r>
              <a:rPr lang="en-US" altLang="zh-CN" sz="2000" dirty="0"/>
              <a:t>?) {  </a:t>
            </a:r>
          </a:p>
          <a:p>
            <a:r>
              <a:rPr lang="en-US" altLang="zh-CN" sz="2000" dirty="0"/>
              <a:t>        if </a:t>
            </a:r>
            <a:r>
              <a:rPr lang="en-US" altLang="zh-CN" sz="2000" dirty="0" err="1"/>
              <a:t>segue.identifier</a:t>
            </a:r>
            <a:r>
              <a:rPr lang="en-US" altLang="zh-CN" sz="2000" dirty="0"/>
              <a:t> == "</a:t>
            </a:r>
            <a:r>
              <a:rPr lang="en-US" altLang="zh-CN" sz="2000" dirty="0" err="1"/>
              <a:t>showRestaurantDetail</a:t>
            </a:r>
            <a:r>
              <a:rPr lang="en-US" altLang="zh-CN" sz="2000" dirty="0"/>
              <a:t>" {</a:t>
            </a:r>
          </a:p>
          <a:p>
            <a:r>
              <a:rPr lang="en-US" altLang="zh-CN" sz="2000" dirty="0"/>
              <a:t>            let </a:t>
            </a:r>
            <a:r>
              <a:rPr lang="en-US" altLang="zh-CN" sz="2000" dirty="0" err="1"/>
              <a:t>destVC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segue.destinationViewController</a:t>
            </a:r>
            <a:r>
              <a:rPr lang="en-US" altLang="zh-CN" sz="2000" dirty="0"/>
              <a:t> as! </a:t>
            </a:r>
            <a:r>
              <a:rPr lang="en-US" altLang="zh-CN" sz="2000" dirty="0" err="1"/>
              <a:t>RestaurantDetailViewController</a:t>
            </a:r>
            <a:endParaRPr lang="en-US" altLang="zh-CN" sz="2000" dirty="0"/>
          </a:p>
          <a:p>
            <a:r>
              <a:rPr lang="de-DE" altLang="zh-CN" sz="2000" dirty="0"/>
              <a:t>            </a:t>
            </a:r>
          </a:p>
          <a:p>
            <a:r>
              <a:rPr lang="de-DE" altLang="zh-CN" sz="2000" b="1" dirty="0"/>
              <a:t>            </a:t>
            </a:r>
            <a:r>
              <a:rPr lang="de-DE" altLang="zh-CN" sz="2000" b="1" dirty="0" err="1"/>
              <a:t>destVC.restaurant</a:t>
            </a:r>
            <a:r>
              <a:rPr lang="de-DE" altLang="zh-CN" sz="2000" b="1" dirty="0"/>
              <a:t> = </a:t>
            </a:r>
            <a:r>
              <a:rPr lang="de-DE" altLang="zh-CN" sz="2000" b="1" dirty="0" err="1"/>
              <a:t>restaurants</a:t>
            </a:r>
            <a:r>
              <a:rPr lang="de-DE" altLang="zh-CN" sz="2000" b="1" dirty="0"/>
              <a:t>[(tableView.</a:t>
            </a:r>
            <a:r>
              <a:rPr lang="de-DE" altLang="zh-CN" sz="2000" b="1" dirty="0" err="1"/>
              <a:t>indexPathForSelectedRow</a:t>
            </a:r>
            <a:r>
              <a:rPr lang="de-DE" altLang="zh-CN" sz="2000" b="1" dirty="0"/>
              <a:t>!.</a:t>
            </a:r>
            <a:r>
              <a:rPr lang="de-DE" altLang="zh-CN" sz="2000" b="1" dirty="0" err="1"/>
              <a:t>row</a:t>
            </a:r>
            <a:r>
              <a:rPr lang="de-DE" altLang="zh-CN" sz="2000" b="1" dirty="0"/>
              <a:t>)]</a:t>
            </a:r>
          </a:p>
          <a:p>
            <a:r>
              <a:rPr lang="de-DE" altLang="zh-CN" sz="2000" dirty="0"/>
              <a:t>        }</a:t>
            </a:r>
          </a:p>
          <a:p>
            <a:r>
              <a:rPr lang="de-DE" altLang="zh-CN" sz="20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812055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76694" y="1938567"/>
            <a:ext cx="48343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本章是对前面章节的回顾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我们来理顺看似繁杂的代码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找出其中规律并用理论来完善我们的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APP.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添加一个详情视图控制器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定制详情页控制器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用转场在视图间传值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是面向对象编程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OOP(Object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Oriented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Programming)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130" y="466359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科学研究的一般规律： 研究大量的个体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抽象化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归类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个体化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7850" y="3305866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是人们对编程的思考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如何用更自然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、更易理解的方式去编码。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58366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一个个体，称之为 “对象”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，就像是一个“生命体”， 有自身的各种特征和习性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屏幕快照 2015-05-15 上午10.01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99602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1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对象化无处不在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myfir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602" y="0"/>
            <a:ext cx="3792398" cy="777336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云形标注 3"/>
          <p:cNvSpPr/>
          <p:nvPr/>
        </p:nvSpPr>
        <p:spPr>
          <a:xfrm>
            <a:off x="4400143" y="1701293"/>
            <a:ext cx="1572768" cy="1121664"/>
          </a:xfrm>
          <a:prstGeom prst="cloudCallo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6787920" y="4142723"/>
            <a:ext cx="1572768" cy="1121664"/>
          </a:xfrm>
          <a:prstGeom prst="cloudCallout">
            <a:avLst>
              <a:gd name="adj1" fmla="val 84593"/>
              <a:gd name="adj2" fmla="val 429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云形标注 13"/>
          <p:cNvSpPr/>
          <p:nvPr/>
        </p:nvSpPr>
        <p:spPr>
          <a:xfrm>
            <a:off x="9897279" y="2621789"/>
            <a:ext cx="1572768" cy="1121664"/>
          </a:xfrm>
          <a:prstGeom prst="cloudCallout">
            <a:avLst>
              <a:gd name="adj1" fmla="val -15407"/>
              <a:gd name="adj2" fmla="val 70109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云形标注 14"/>
          <p:cNvSpPr/>
          <p:nvPr/>
        </p:nvSpPr>
        <p:spPr>
          <a:xfrm>
            <a:off x="6634414" y="67550"/>
            <a:ext cx="1572768" cy="1121664"/>
          </a:xfrm>
          <a:prstGeom prst="cloudCallout">
            <a:avLst>
              <a:gd name="adj1" fmla="val 78392"/>
              <a:gd name="adj2" fmla="val 429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6" name="云形标注 15"/>
          <p:cNvSpPr/>
          <p:nvPr/>
        </p:nvSpPr>
        <p:spPr>
          <a:xfrm>
            <a:off x="87310" y="3325852"/>
            <a:ext cx="1572768" cy="1121664"/>
          </a:xfrm>
          <a:prstGeom prst="cloudCallout">
            <a:avLst>
              <a:gd name="adj1" fmla="val 78392"/>
              <a:gd name="adj2" fmla="val 429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对象都有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2522385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手：大小、肤色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胖瘦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有无手毛、指甲长度、所属物种、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手指数目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9" y="4185555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：打电话、发短信、看新闻、炒股票、网购、打车等等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借鉴到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中的对象特征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2522385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按钮：背景色、前景色、尺寸、字体等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9" y="4185555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按钮：可以响应用户触摸等。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249" y="5523573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功能在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中被命名为“方法”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6334</TotalTime>
  <Words>1860</Words>
  <Application>Microsoft Macintosh PowerPoint</Application>
  <PresentationFormat>宽屏</PresentationFormat>
  <Paragraphs>231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1435</cp:revision>
  <dcterms:created xsi:type="dcterms:W3CDTF">2014-05-16T07:57:58Z</dcterms:created>
  <dcterms:modified xsi:type="dcterms:W3CDTF">2015-10-10T09:11:34Z</dcterms:modified>
</cp:coreProperties>
</file>